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15" roundtripDataSignature="AMtx7mit0BRKGToS9kQqfG9xVW31tbMi+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customschemas.google.com/relationships/presentationmetadata" Target="metadata"/><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gb835416821_0_296"/>
          <p:cNvSpPr/>
          <p:nvPr/>
        </p:nvSpPr>
        <p:spPr>
          <a:xfrm>
            <a:off x="-167" y="0"/>
            <a:ext cx="12192029" cy="5863987"/>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1" name="Google Shape;11;gb835416821_0_296"/>
          <p:cNvSpPr txBox="1"/>
          <p:nvPr>
            <p:ph type="ctrTitle"/>
          </p:nvPr>
        </p:nvSpPr>
        <p:spPr>
          <a:xfrm>
            <a:off x="415600" y="719633"/>
            <a:ext cx="11360700" cy="1710000"/>
          </a:xfrm>
          <a:prstGeom prst="rect">
            <a:avLst/>
          </a:prstGeom>
        </p:spPr>
        <p:txBody>
          <a:bodyPr anchorCtr="0" anchor="t" bIns="121900" lIns="121900" spcFirstLastPara="1" rIns="121900" wrap="square" tIns="12190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2" name="Google Shape;12;gb835416821_0_296"/>
          <p:cNvSpPr txBox="1"/>
          <p:nvPr>
            <p:ph idx="1" type="subTitle"/>
          </p:nvPr>
        </p:nvSpPr>
        <p:spPr>
          <a:xfrm>
            <a:off x="415600" y="2504747"/>
            <a:ext cx="5656800" cy="984300"/>
          </a:xfrm>
          <a:prstGeom prst="rect">
            <a:avLst/>
          </a:prstGeom>
        </p:spPr>
        <p:txBody>
          <a:bodyPr anchorCtr="0" anchor="t" bIns="121900" lIns="121900" spcFirstLastPara="1" rIns="121900" wrap="square" tIns="121900">
            <a:normAutofit/>
          </a:bodyPr>
          <a:lstStyle>
            <a:lvl1pPr lvl="0">
              <a:lnSpc>
                <a:spcPct val="100000"/>
              </a:lnSpc>
              <a:spcBef>
                <a:spcPts val="0"/>
              </a:spcBef>
              <a:spcAft>
                <a:spcPts val="0"/>
              </a:spcAft>
              <a:buClr>
                <a:schemeClr val="lt2"/>
              </a:buClr>
              <a:buSzPts val="2100"/>
              <a:buNone/>
              <a:defRPr sz="2100">
                <a:solidFill>
                  <a:schemeClr val="lt2"/>
                </a:solidFill>
              </a:defRPr>
            </a:lvl1pPr>
            <a:lvl2pPr lvl="1">
              <a:lnSpc>
                <a:spcPct val="100000"/>
              </a:lnSpc>
              <a:spcBef>
                <a:spcPts val="0"/>
              </a:spcBef>
              <a:spcAft>
                <a:spcPts val="0"/>
              </a:spcAft>
              <a:buClr>
                <a:schemeClr val="lt2"/>
              </a:buClr>
              <a:buSzPts val="2100"/>
              <a:buNone/>
              <a:defRPr sz="2100">
                <a:solidFill>
                  <a:schemeClr val="lt2"/>
                </a:solidFill>
              </a:defRPr>
            </a:lvl2pPr>
            <a:lvl3pPr lvl="2">
              <a:lnSpc>
                <a:spcPct val="100000"/>
              </a:lnSpc>
              <a:spcBef>
                <a:spcPts val="0"/>
              </a:spcBef>
              <a:spcAft>
                <a:spcPts val="0"/>
              </a:spcAft>
              <a:buClr>
                <a:schemeClr val="lt2"/>
              </a:buClr>
              <a:buSzPts val="2100"/>
              <a:buNone/>
              <a:defRPr sz="2100">
                <a:solidFill>
                  <a:schemeClr val="lt2"/>
                </a:solidFill>
              </a:defRPr>
            </a:lvl3pPr>
            <a:lvl4pPr lvl="3">
              <a:lnSpc>
                <a:spcPct val="100000"/>
              </a:lnSpc>
              <a:spcBef>
                <a:spcPts val="0"/>
              </a:spcBef>
              <a:spcAft>
                <a:spcPts val="0"/>
              </a:spcAft>
              <a:buClr>
                <a:schemeClr val="lt2"/>
              </a:buClr>
              <a:buSzPts val="2100"/>
              <a:buNone/>
              <a:defRPr sz="2100">
                <a:solidFill>
                  <a:schemeClr val="lt2"/>
                </a:solidFill>
              </a:defRPr>
            </a:lvl4pPr>
            <a:lvl5pPr lvl="4">
              <a:lnSpc>
                <a:spcPct val="100000"/>
              </a:lnSpc>
              <a:spcBef>
                <a:spcPts val="0"/>
              </a:spcBef>
              <a:spcAft>
                <a:spcPts val="0"/>
              </a:spcAft>
              <a:buClr>
                <a:schemeClr val="lt2"/>
              </a:buClr>
              <a:buSzPts val="2100"/>
              <a:buNone/>
              <a:defRPr sz="2100">
                <a:solidFill>
                  <a:schemeClr val="lt2"/>
                </a:solidFill>
              </a:defRPr>
            </a:lvl5pPr>
            <a:lvl6pPr lvl="5">
              <a:lnSpc>
                <a:spcPct val="100000"/>
              </a:lnSpc>
              <a:spcBef>
                <a:spcPts val="0"/>
              </a:spcBef>
              <a:spcAft>
                <a:spcPts val="0"/>
              </a:spcAft>
              <a:buClr>
                <a:schemeClr val="lt2"/>
              </a:buClr>
              <a:buSzPts val="2100"/>
              <a:buNone/>
              <a:defRPr sz="2100">
                <a:solidFill>
                  <a:schemeClr val="lt2"/>
                </a:solidFill>
              </a:defRPr>
            </a:lvl6pPr>
            <a:lvl7pPr lvl="6">
              <a:lnSpc>
                <a:spcPct val="100000"/>
              </a:lnSpc>
              <a:spcBef>
                <a:spcPts val="0"/>
              </a:spcBef>
              <a:spcAft>
                <a:spcPts val="0"/>
              </a:spcAft>
              <a:buClr>
                <a:schemeClr val="lt2"/>
              </a:buClr>
              <a:buSzPts val="2100"/>
              <a:buNone/>
              <a:defRPr sz="2100">
                <a:solidFill>
                  <a:schemeClr val="lt2"/>
                </a:solidFill>
              </a:defRPr>
            </a:lvl7pPr>
            <a:lvl8pPr lvl="7">
              <a:lnSpc>
                <a:spcPct val="100000"/>
              </a:lnSpc>
              <a:spcBef>
                <a:spcPts val="0"/>
              </a:spcBef>
              <a:spcAft>
                <a:spcPts val="0"/>
              </a:spcAft>
              <a:buClr>
                <a:schemeClr val="lt2"/>
              </a:buClr>
              <a:buSzPts val="2100"/>
              <a:buNone/>
              <a:defRPr sz="2100">
                <a:solidFill>
                  <a:schemeClr val="lt2"/>
                </a:solidFill>
              </a:defRPr>
            </a:lvl8pPr>
            <a:lvl9pPr lvl="8">
              <a:lnSpc>
                <a:spcPct val="100000"/>
              </a:lnSpc>
              <a:spcBef>
                <a:spcPts val="0"/>
              </a:spcBef>
              <a:spcAft>
                <a:spcPts val="0"/>
              </a:spcAft>
              <a:buClr>
                <a:schemeClr val="lt2"/>
              </a:buClr>
              <a:buSzPts val="2100"/>
              <a:buNone/>
              <a:defRPr sz="2100">
                <a:solidFill>
                  <a:schemeClr val="lt2"/>
                </a:solidFill>
              </a:defRPr>
            </a:lvl9pPr>
          </a:lstStyle>
          <a:p/>
        </p:txBody>
      </p:sp>
      <p:sp>
        <p:nvSpPr>
          <p:cNvPr id="13" name="Google Shape;13;gb835416821_0_296"/>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54" name="Shape 54"/>
        <p:cNvGrpSpPr/>
        <p:nvPr/>
      </p:nvGrpSpPr>
      <p:grpSpPr>
        <a:xfrm>
          <a:off x="0" y="0"/>
          <a:ext cx="0" cy="0"/>
          <a:chOff x="0" y="0"/>
          <a:chExt cx="0" cy="0"/>
        </a:xfrm>
      </p:grpSpPr>
      <p:sp>
        <p:nvSpPr>
          <p:cNvPr id="55" name="Google Shape;55;gb835416821_0_341"/>
          <p:cNvSpPr txBox="1"/>
          <p:nvPr>
            <p:ph hasCustomPrompt="1" type="title"/>
          </p:nvPr>
        </p:nvSpPr>
        <p:spPr>
          <a:xfrm>
            <a:off x="415667" y="1108233"/>
            <a:ext cx="7113300" cy="1659600"/>
          </a:xfrm>
          <a:prstGeom prst="rect">
            <a:avLst/>
          </a:prstGeom>
        </p:spPr>
        <p:txBody>
          <a:bodyPr anchorCtr="0" anchor="b" bIns="121900" lIns="121900" spcFirstLastPara="1" rIns="121900" wrap="square" tIns="121900">
            <a:normAutofit/>
          </a:bodyPr>
          <a:lstStyle>
            <a:lvl1pPr lvl="0">
              <a:spcBef>
                <a:spcPts val="0"/>
              </a:spcBef>
              <a:spcAft>
                <a:spcPts val="0"/>
              </a:spcAft>
              <a:buClr>
                <a:schemeClr val="lt1"/>
              </a:buClr>
              <a:buSzPts val="13300"/>
              <a:buNone/>
              <a:defRPr sz="13300">
                <a:solidFill>
                  <a:schemeClr val="lt1"/>
                </a:solidFill>
              </a:defRPr>
            </a:lvl1pPr>
            <a:lvl2pPr lvl="1">
              <a:spcBef>
                <a:spcPts val="0"/>
              </a:spcBef>
              <a:spcAft>
                <a:spcPts val="0"/>
              </a:spcAft>
              <a:buClr>
                <a:schemeClr val="lt1"/>
              </a:buClr>
              <a:buSzPts val="13300"/>
              <a:buNone/>
              <a:defRPr sz="13300">
                <a:solidFill>
                  <a:schemeClr val="lt1"/>
                </a:solidFill>
              </a:defRPr>
            </a:lvl2pPr>
            <a:lvl3pPr lvl="2">
              <a:spcBef>
                <a:spcPts val="0"/>
              </a:spcBef>
              <a:spcAft>
                <a:spcPts val="0"/>
              </a:spcAft>
              <a:buClr>
                <a:schemeClr val="lt1"/>
              </a:buClr>
              <a:buSzPts val="13300"/>
              <a:buNone/>
              <a:defRPr sz="13300">
                <a:solidFill>
                  <a:schemeClr val="lt1"/>
                </a:solidFill>
              </a:defRPr>
            </a:lvl3pPr>
            <a:lvl4pPr lvl="3">
              <a:spcBef>
                <a:spcPts val="0"/>
              </a:spcBef>
              <a:spcAft>
                <a:spcPts val="0"/>
              </a:spcAft>
              <a:buClr>
                <a:schemeClr val="lt1"/>
              </a:buClr>
              <a:buSzPts val="13300"/>
              <a:buNone/>
              <a:defRPr sz="13300">
                <a:solidFill>
                  <a:schemeClr val="lt1"/>
                </a:solidFill>
              </a:defRPr>
            </a:lvl4pPr>
            <a:lvl5pPr lvl="4">
              <a:spcBef>
                <a:spcPts val="0"/>
              </a:spcBef>
              <a:spcAft>
                <a:spcPts val="0"/>
              </a:spcAft>
              <a:buClr>
                <a:schemeClr val="lt1"/>
              </a:buClr>
              <a:buSzPts val="13300"/>
              <a:buNone/>
              <a:defRPr sz="13300">
                <a:solidFill>
                  <a:schemeClr val="lt1"/>
                </a:solidFill>
              </a:defRPr>
            </a:lvl5pPr>
            <a:lvl6pPr lvl="5">
              <a:spcBef>
                <a:spcPts val="0"/>
              </a:spcBef>
              <a:spcAft>
                <a:spcPts val="0"/>
              </a:spcAft>
              <a:buClr>
                <a:schemeClr val="lt1"/>
              </a:buClr>
              <a:buSzPts val="13300"/>
              <a:buNone/>
              <a:defRPr sz="13300">
                <a:solidFill>
                  <a:schemeClr val="lt1"/>
                </a:solidFill>
              </a:defRPr>
            </a:lvl6pPr>
            <a:lvl7pPr lvl="6">
              <a:spcBef>
                <a:spcPts val="0"/>
              </a:spcBef>
              <a:spcAft>
                <a:spcPts val="0"/>
              </a:spcAft>
              <a:buClr>
                <a:schemeClr val="lt1"/>
              </a:buClr>
              <a:buSzPts val="13300"/>
              <a:buNone/>
              <a:defRPr sz="13300">
                <a:solidFill>
                  <a:schemeClr val="lt1"/>
                </a:solidFill>
              </a:defRPr>
            </a:lvl7pPr>
            <a:lvl8pPr lvl="7">
              <a:spcBef>
                <a:spcPts val="0"/>
              </a:spcBef>
              <a:spcAft>
                <a:spcPts val="0"/>
              </a:spcAft>
              <a:buClr>
                <a:schemeClr val="lt1"/>
              </a:buClr>
              <a:buSzPts val="13300"/>
              <a:buNone/>
              <a:defRPr sz="13300">
                <a:solidFill>
                  <a:schemeClr val="lt1"/>
                </a:solidFill>
              </a:defRPr>
            </a:lvl8pPr>
            <a:lvl9pPr lvl="8">
              <a:spcBef>
                <a:spcPts val="0"/>
              </a:spcBef>
              <a:spcAft>
                <a:spcPts val="0"/>
              </a:spcAft>
              <a:buClr>
                <a:schemeClr val="lt1"/>
              </a:buClr>
              <a:buSzPts val="13300"/>
              <a:buNone/>
              <a:defRPr sz="13300">
                <a:solidFill>
                  <a:schemeClr val="lt1"/>
                </a:solidFill>
              </a:defRPr>
            </a:lvl9pPr>
          </a:lstStyle>
          <a:p>
            <a:r>
              <a:t>xx%</a:t>
            </a:r>
          </a:p>
        </p:txBody>
      </p:sp>
      <p:sp>
        <p:nvSpPr>
          <p:cNvPr id="56" name="Google Shape;56;gb835416821_0_341"/>
          <p:cNvSpPr txBox="1"/>
          <p:nvPr>
            <p:ph idx="1" type="body"/>
          </p:nvPr>
        </p:nvSpPr>
        <p:spPr>
          <a:xfrm>
            <a:off x="415600" y="2828567"/>
            <a:ext cx="7113300" cy="1256700"/>
          </a:xfrm>
          <a:prstGeom prst="rect">
            <a:avLst/>
          </a:prstGeom>
        </p:spPr>
        <p:txBody>
          <a:bodyPr anchorCtr="0" anchor="t" bIns="121900" lIns="121900" spcFirstLastPara="1" rIns="121900" wrap="square" tIns="121900">
            <a:normAutofit/>
          </a:bodyPr>
          <a:lstStyle>
            <a:lvl1pPr indent="-336550" lvl="0" marL="457200">
              <a:spcBef>
                <a:spcPts val="0"/>
              </a:spcBef>
              <a:spcAft>
                <a:spcPts val="0"/>
              </a:spcAft>
              <a:buClr>
                <a:schemeClr val="accent2"/>
              </a:buClr>
              <a:buSzPts val="1700"/>
              <a:buChar char="●"/>
              <a:defRPr>
                <a:solidFill>
                  <a:schemeClr val="accent2"/>
                </a:solidFill>
              </a:defRPr>
            </a:lvl1pPr>
            <a:lvl2pPr indent="-323850" lvl="1" marL="914400">
              <a:spcBef>
                <a:spcPts val="0"/>
              </a:spcBef>
              <a:spcAft>
                <a:spcPts val="0"/>
              </a:spcAft>
              <a:buClr>
                <a:schemeClr val="accent2"/>
              </a:buClr>
              <a:buSzPts val="1500"/>
              <a:buChar char="○"/>
              <a:defRPr>
                <a:solidFill>
                  <a:schemeClr val="accent2"/>
                </a:solidFill>
              </a:defRPr>
            </a:lvl2pPr>
            <a:lvl3pPr indent="-323850" lvl="2" marL="1371600">
              <a:spcBef>
                <a:spcPts val="0"/>
              </a:spcBef>
              <a:spcAft>
                <a:spcPts val="0"/>
              </a:spcAft>
              <a:buClr>
                <a:schemeClr val="accent2"/>
              </a:buClr>
              <a:buSzPts val="1500"/>
              <a:buChar char="■"/>
              <a:defRPr>
                <a:solidFill>
                  <a:schemeClr val="accent2"/>
                </a:solidFill>
              </a:defRPr>
            </a:lvl3pPr>
            <a:lvl4pPr indent="-323850" lvl="3" marL="1828800">
              <a:spcBef>
                <a:spcPts val="0"/>
              </a:spcBef>
              <a:spcAft>
                <a:spcPts val="0"/>
              </a:spcAft>
              <a:buClr>
                <a:schemeClr val="accent2"/>
              </a:buClr>
              <a:buSzPts val="1500"/>
              <a:buChar char="●"/>
              <a:defRPr>
                <a:solidFill>
                  <a:schemeClr val="accent2"/>
                </a:solidFill>
              </a:defRPr>
            </a:lvl4pPr>
            <a:lvl5pPr indent="-323850" lvl="4" marL="2286000">
              <a:spcBef>
                <a:spcPts val="0"/>
              </a:spcBef>
              <a:spcAft>
                <a:spcPts val="0"/>
              </a:spcAft>
              <a:buClr>
                <a:schemeClr val="accent2"/>
              </a:buClr>
              <a:buSzPts val="1500"/>
              <a:buChar char="○"/>
              <a:defRPr>
                <a:solidFill>
                  <a:schemeClr val="accent2"/>
                </a:solidFill>
              </a:defRPr>
            </a:lvl5pPr>
            <a:lvl6pPr indent="-323850" lvl="5" marL="2743200">
              <a:spcBef>
                <a:spcPts val="0"/>
              </a:spcBef>
              <a:spcAft>
                <a:spcPts val="0"/>
              </a:spcAft>
              <a:buClr>
                <a:schemeClr val="accent2"/>
              </a:buClr>
              <a:buSzPts val="1500"/>
              <a:buChar char="■"/>
              <a:defRPr>
                <a:solidFill>
                  <a:schemeClr val="accent2"/>
                </a:solidFill>
              </a:defRPr>
            </a:lvl6pPr>
            <a:lvl7pPr indent="-323850" lvl="6" marL="3200400">
              <a:spcBef>
                <a:spcPts val="0"/>
              </a:spcBef>
              <a:spcAft>
                <a:spcPts val="0"/>
              </a:spcAft>
              <a:buClr>
                <a:schemeClr val="accent2"/>
              </a:buClr>
              <a:buSzPts val="1500"/>
              <a:buChar char="●"/>
              <a:defRPr>
                <a:solidFill>
                  <a:schemeClr val="accent2"/>
                </a:solidFill>
              </a:defRPr>
            </a:lvl7pPr>
            <a:lvl8pPr indent="-323850" lvl="7" marL="3657600">
              <a:spcBef>
                <a:spcPts val="0"/>
              </a:spcBef>
              <a:spcAft>
                <a:spcPts val="0"/>
              </a:spcAft>
              <a:buClr>
                <a:schemeClr val="accent2"/>
              </a:buClr>
              <a:buSzPts val="1500"/>
              <a:buChar char="○"/>
              <a:defRPr>
                <a:solidFill>
                  <a:schemeClr val="accent2"/>
                </a:solidFill>
              </a:defRPr>
            </a:lvl8pPr>
            <a:lvl9pPr indent="-323850" lvl="8" marL="4114800">
              <a:spcBef>
                <a:spcPts val="0"/>
              </a:spcBef>
              <a:spcAft>
                <a:spcPts val="0"/>
              </a:spcAft>
              <a:buClr>
                <a:schemeClr val="accent2"/>
              </a:buClr>
              <a:buSzPts val="1500"/>
              <a:buChar char="■"/>
              <a:defRPr>
                <a:solidFill>
                  <a:schemeClr val="accent2"/>
                </a:solidFill>
              </a:defRPr>
            </a:lvl9pPr>
          </a:lstStyle>
          <a:p/>
        </p:txBody>
      </p:sp>
      <p:sp>
        <p:nvSpPr>
          <p:cNvPr id="57" name="Google Shape;57;gb835416821_0_34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8" name="Shape 58"/>
        <p:cNvGrpSpPr/>
        <p:nvPr/>
      </p:nvGrpSpPr>
      <p:grpSpPr>
        <a:xfrm>
          <a:off x="0" y="0"/>
          <a:ext cx="0" cy="0"/>
          <a:chOff x="0" y="0"/>
          <a:chExt cx="0" cy="0"/>
        </a:xfrm>
      </p:grpSpPr>
      <p:sp>
        <p:nvSpPr>
          <p:cNvPr id="59" name="Google Shape;59;gb835416821_0_345"/>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0" name="Shape 60"/>
        <p:cNvGrpSpPr/>
        <p:nvPr/>
      </p:nvGrpSpPr>
      <p:grpSpPr>
        <a:xfrm>
          <a:off x="0" y="0"/>
          <a:ext cx="0" cy="0"/>
          <a:chOff x="0" y="0"/>
          <a:chExt cx="0" cy="0"/>
        </a:xfrm>
      </p:grpSpPr>
      <p:cxnSp>
        <p:nvCxnSpPr>
          <p:cNvPr id="61" name="Google Shape;61;gb835416821_0_347"/>
          <p:cNvCxnSpPr/>
          <p:nvPr/>
        </p:nvCxnSpPr>
        <p:spPr>
          <a:xfrm>
            <a:off x="1396169" y="2421466"/>
            <a:ext cx="9407400" cy="0"/>
          </a:xfrm>
          <a:prstGeom prst="straightConnector1">
            <a:avLst/>
          </a:prstGeom>
          <a:noFill/>
          <a:ln cap="flat" cmpd="sng" w="15875">
            <a:solidFill>
              <a:schemeClr val="accent1"/>
            </a:solidFill>
            <a:prstDash val="solid"/>
            <a:round/>
            <a:headEnd len="sm" w="sm" type="none"/>
            <a:tailEnd len="sm" w="sm" type="none"/>
          </a:ln>
        </p:spPr>
      </p:cxnSp>
      <p:sp>
        <p:nvSpPr>
          <p:cNvPr id="62" name="Google Shape;62;gb835416821_0_347"/>
          <p:cNvSpPr txBox="1"/>
          <p:nvPr>
            <p:ph type="title"/>
          </p:nvPr>
        </p:nvSpPr>
        <p:spPr>
          <a:xfrm>
            <a:off x="1295402" y="982132"/>
            <a:ext cx="9601200" cy="13038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rgbClr val="262626"/>
              </a:buClr>
              <a:buSzPts val="1800"/>
              <a:buNone/>
              <a:defRPr/>
            </a:lvl1pPr>
            <a:lvl2pPr lvl="1" rtl="0" algn="l">
              <a:spcBef>
                <a:spcPts val="0"/>
              </a:spcBef>
              <a:spcAft>
                <a:spcPts val="0"/>
              </a:spcAft>
              <a:buSzPts val="3700"/>
              <a:buNone/>
              <a:defRPr/>
            </a:lvl2pPr>
            <a:lvl3pPr lvl="2" rtl="0" algn="l">
              <a:spcBef>
                <a:spcPts val="0"/>
              </a:spcBef>
              <a:spcAft>
                <a:spcPts val="0"/>
              </a:spcAft>
              <a:buSzPts val="3700"/>
              <a:buNone/>
              <a:defRPr/>
            </a:lvl3pPr>
            <a:lvl4pPr lvl="3" rtl="0" algn="l">
              <a:spcBef>
                <a:spcPts val="0"/>
              </a:spcBef>
              <a:spcAft>
                <a:spcPts val="0"/>
              </a:spcAft>
              <a:buSzPts val="3700"/>
              <a:buNone/>
              <a:defRPr/>
            </a:lvl4pPr>
            <a:lvl5pPr lvl="4" rtl="0" algn="l">
              <a:spcBef>
                <a:spcPts val="0"/>
              </a:spcBef>
              <a:spcAft>
                <a:spcPts val="0"/>
              </a:spcAft>
              <a:buSzPts val="3700"/>
              <a:buNone/>
              <a:defRPr/>
            </a:lvl5pPr>
            <a:lvl6pPr lvl="5" rtl="0" algn="l">
              <a:spcBef>
                <a:spcPts val="0"/>
              </a:spcBef>
              <a:spcAft>
                <a:spcPts val="0"/>
              </a:spcAft>
              <a:buSzPts val="3700"/>
              <a:buNone/>
              <a:defRPr/>
            </a:lvl6pPr>
            <a:lvl7pPr lvl="6" rtl="0" algn="l">
              <a:spcBef>
                <a:spcPts val="0"/>
              </a:spcBef>
              <a:spcAft>
                <a:spcPts val="0"/>
              </a:spcAft>
              <a:buSzPts val="3700"/>
              <a:buNone/>
              <a:defRPr/>
            </a:lvl7pPr>
            <a:lvl8pPr lvl="7" rtl="0" algn="l">
              <a:spcBef>
                <a:spcPts val="0"/>
              </a:spcBef>
              <a:spcAft>
                <a:spcPts val="0"/>
              </a:spcAft>
              <a:buSzPts val="3700"/>
              <a:buNone/>
              <a:defRPr/>
            </a:lvl8pPr>
            <a:lvl9pPr lvl="8" rtl="0" algn="l">
              <a:spcBef>
                <a:spcPts val="0"/>
              </a:spcBef>
              <a:spcAft>
                <a:spcPts val="0"/>
              </a:spcAft>
              <a:buSzPts val="3700"/>
              <a:buNone/>
              <a:defRPr/>
            </a:lvl9pPr>
          </a:lstStyle>
          <a:p/>
        </p:txBody>
      </p:sp>
      <p:sp>
        <p:nvSpPr>
          <p:cNvPr id="63" name="Google Shape;63;gb835416821_0_347"/>
          <p:cNvSpPr txBox="1"/>
          <p:nvPr>
            <p:ph idx="1" type="body"/>
          </p:nvPr>
        </p:nvSpPr>
        <p:spPr>
          <a:xfrm>
            <a:off x="1295401" y="2556932"/>
            <a:ext cx="9601200" cy="3318900"/>
          </a:xfrm>
          <a:prstGeom prst="rect">
            <a:avLst/>
          </a:prstGeom>
          <a:noFill/>
          <a:ln>
            <a:noFill/>
          </a:ln>
        </p:spPr>
        <p:txBody>
          <a:bodyPr anchorCtr="0" anchor="t" bIns="45700" lIns="91425" spcFirstLastPara="1" rIns="91425" wrap="square" tIns="45700">
            <a:normAutofit/>
          </a:bodyPr>
          <a:lstStyle>
            <a:lvl1pPr indent="-360045" lvl="0" marL="457200" rtl="0" algn="l">
              <a:spcBef>
                <a:spcPts val="360"/>
              </a:spcBef>
              <a:spcAft>
                <a:spcPts val="0"/>
              </a:spcAft>
              <a:buSzPts val="2070"/>
              <a:buChar char="●"/>
              <a:defRPr/>
            </a:lvl1pPr>
            <a:lvl2pPr indent="-360044" lvl="1" marL="914400" rtl="0" algn="l">
              <a:spcBef>
                <a:spcPts val="600"/>
              </a:spcBef>
              <a:spcAft>
                <a:spcPts val="0"/>
              </a:spcAft>
              <a:buSzPts val="2070"/>
              <a:buChar char="○"/>
              <a:defRPr/>
            </a:lvl2pPr>
            <a:lvl3pPr indent="-360044" lvl="2" marL="1371600" rtl="0" algn="l">
              <a:spcBef>
                <a:spcPts val="600"/>
              </a:spcBef>
              <a:spcAft>
                <a:spcPts val="0"/>
              </a:spcAft>
              <a:buSzPts val="2070"/>
              <a:buChar char="■"/>
              <a:defRPr/>
            </a:lvl3pPr>
            <a:lvl4pPr indent="-360044" lvl="3" marL="1828800" rtl="0" algn="l">
              <a:spcBef>
                <a:spcPts val="600"/>
              </a:spcBef>
              <a:spcAft>
                <a:spcPts val="0"/>
              </a:spcAft>
              <a:buSzPts val="2070"/>
              <a:buChar char="●"/>
              <a:defRPr/>
            </a:lvl4pPr>
            <a:lvl5pPr indent="-360045" lvl="4" marL="2286000" rtl="0" algn="l">
              <a:spcBef>
                <a:spcPts val="600"/>
              </a:spcBef>
              <a:spcAft>
                <a:spcPts val="0"/>
              </a:spcAft>
              <a:buSzPts val="2070"/>
              <a:buChar char="○"/>
              <a:defRPr/>
            </a:lvl5pPr>
            <a:lvl6pPr indent="-360045" lvl="5" marL="2743200" rtl="0" algn="l">
              <a:spcBef>
                <a:spcPts val="600"/>
              </a:spcBef>
              <a:spcAft>
                <a:spcPts val="0"/>
              </a:spcAft>
              <a:buSzPts val="2070"/>
              <a:buChar char="■"/>
              <a:defRPr/>
            </a:lvl6pPr>
            <a:lvl7pPr indent="-360045" lvl="6" marL="3200400" rtl="0" algn="l">
              <a:spcBef>
                <a:spcPts val="600"/>
              </a:spcBef>
              <a:spcAft>
                <a:spcPts val="0"/>
              </a:spcAft>
              <a:buSzPts val="2070"/>
              <a:buChar char="●"/>
              <a:defRPr/>
            </a:lvl7pPr>
            <a:lvl8pPr indent="-360045" lvl="7" marL="3657600" rtl="0" algn="l">
              <a:spcBef>
                <a:spcPts val="600"/>
              </a:spcBef>
              <a:spcAft>
                <a:spcPts val="0"/>
              </a:spcAft>
              <a:buSzPts val="2070"/>
              <a:buChar char="○"/>
              <a:defRPr/>
            </a:lvl8pPr>
            <a:lvl9pPr indent="-360045" lvl="8" marL="4114800" rtl="0" algn="l">
              <a:spcBef>
                <a:spcPts val="600"/>
              </a:spcBef>
              <a:spcAft>
                <a:spcPts val="600"/>
              </a:spcAft>
              <a:buSzPts val="2070"/>
              <a:buChar char="■"/>
              <a:defRPr/>
            </a:lvl9pPr>
          </a:lstStyle>
          <a:p/>
        </p:txBody>
      </p:sp>
      <p:sp>
        <p:nvSpPr>
          <p:cNvPr id="64" name="Google Shape;64;gb835416821_0_347"/>
          <p:cNvSpPr txBox="1"/>
          <p:nvPr>
            <p:ph idx="10" type="dt"/>
          </p:nvPr>
        </p:nvSpPr>
        <p:spPr>
          <a:xfrm>
            <a:off x="8677501" y="5969000"/>
            <a:ext cx="1600200" cy="2793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5" name="Google Shape;65;gb835416821_0_347"/>
          <p:cNvSpPr txBox="1"/>
          <p:nvPr>
            <p:ph idx="11" type="ftr"/>
          </p:nvPr>
        </p:nvSpPr>
        <p:spPr>
          <a:xfrm>
            <a:off x="1295401" y="5969000"/>
            <a:ext cx="7305900" cy="279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6" name="Google Shape;66;gb835416821_0_347"/>
          <p:cNvSpPr txBox="1"/>
          <p:nvPr>
            <p:ph idx="12" type="sldNum"/>
          </p:nvPr>
        </p:nvSpPr>
        <p:spPr>
          <a:xfrm>
            <a:off x="10353901" y="5969000"/>
            <a:ext cx="542700" cy="279300"/>
          </a:xfrm>
          <a:prstGeom prst="rect">
            <a:avLst/>
          </a:prstGeom>
          <a:noFill/>
          <a:ln>
            <a:noFill/>
          </a:ln>
        </p:spPr>
        <p:txBody>
          <a:bodyPr anchorCtr="0" anchor="ctr" bIns="45700" lIns="91425" spcFirstLastPara="1" rIns="91425" wrap="square" tIns="45700">
            <a:normAutofit lnSpcReduction="10000"/>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7" name="Shape 67"/>
        <p:cNvGrpSpPr/>
        <p:nvPr/>
      </p:nvGrpSpPr>
      <p:grpSpPr>
        <a:xfrm>
          <a:off x="0" y="0"/>
          <a:ext cx="0" cy="0"/>
          <a:chOff x="0" y="0"/>
          <a:chExt cx="0" cy="0"/>
        </a:xfrm>
      </p:grpSpPr>
      <p:cxnSp>
        <p:nvCxnSpPr>
          <p:cNvPr id="68" name="Google Shape;68;gb835416821_0_354"/>
          <p:cNvCxnSpPr/>
          <p:nvPr/>
        </p:nvCxnSpPr>
        <p:spPr>
          <a:xfrm>
            <a:off x="1396169" y="2421466"/>
            <a:ext cx="9407400" cy="0"/>
          </a:xfrm>
          <a:prstGeom prst="straightConnector1">
            <a:avLst/>
          </a:prstGeom>
          <a:noFill/>
          <a:ln cap="flat" cmpd="sng" w="15875">
            <a:solidFill>
              <a:schemeClr val="accent1"/>
            </a:solidFill>
            <a:prstDash val="solid"/>
            <a:round/>
            <a:headEnd len="sm" w="sm" type="none"/>
            <a:tailEnd len="sm" w="sm" type="none"/>
          </a:ln>
        </p:spPr>
      </p:cxnSp>
      <p:sp>
        <p:nvSpPr>
          <p:cNvPr id="69" name="Google Shape;69;gb835416821_0_354"/>
          <p:cNvSpPr txBox="1"/>
          <p:nvPr>
            <p:ph type="title"/>
          </p:nvPr>
        </p:nvSpPr>
        <p:spPr>
          <a:xfrm>
            <a:off x="1295402" y="982132"/>
            <a:ext cx="9601200" cy="13038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rgbClr val="262626"/>
              </a:buClr>
              <a:buSzPts val="1800"/>
              <a:buNone/>
              <a:defRPr/>
            </a:lvl1pPr>
            <a:lvl2pPr lvl="1" rtl="0" algn="l">
              <a:spcBef>
                <a:spcPts val="0"/>
              </a:spcBef>
              <a:spcAft>
                <a:spcPts val="0"/>
              </a:spcAft>
              <a:buSzPts val="3700"/>
              <a:buNone/>
              <a:defRPr/>
            </a:lvl2pPr>
            <a:lvl3pPr lvl="2" rtl="0" algn="l">
              <a:spcBef>
                <a:spcPts val="0"/>
              </a:spcBef>
              <a:spcAft>
                <a:spcPts val="0"/>
              </a:spcAft>
              <a:buSzPts val="3700"/>
              <a:buNone/>
              <a:defRPr/>
            </a:lvl3pPr>
            <a:lvl4pPr lvl="3" rtl="0" algn="l">
              <a:spcBef>
                <a:spcPts val="0"/>
              </a:spcBef>
              <a:spcAft>
                <a:spcPts val="0"/>
              </a:spcAft>
              <a:buSzPts val="3700"/>
              <a:buNone/>
              <a:defRPr/>
            </a:lvl4pPr>
            <a:lvl5pPr lvl="4" rtl="0" algn="l">
              <a:spcBef>
                <a:spcPts val="0"/>
              </a:spcBef>
              <a:spcAft>
                <a:spcPts val="0"/>
              </a:spcAft>
              <a:buSzPts val="3700"/>
              <a:buNone/>
              <a:defRPr/>
            </a:lvl5pPr>
            <a:lvl6pPr lvl="5" rtl="0" algn="l">
              <a:spcBef>
                <a:spcPts val="0"/>
              </a:spcBef>
              <a:spcAft>
                <a:spcPts val="0"/>
              </a:spcAft>
              <a:buSzPts val="3700"/>
              <a:buNone/>
              <a:defRPr/>
            </a:lvl6pPr>
            <a:lvl7pPr lvl="6" rtl="0" algn="l">
              <a:spcBef>
                <a:spcPts val="0"/>
              </a:spcBef>
              <a:spcAft>
                <a:spcPts val="0"/>
              </a:spcAft>
              <a:buSzPts val="3700"/>
              <a:buNone/>
              <a:defRPr/>
            </a:lvl7pPr>
            <a:lvl8pPr lvl="7" rtl="0" algn="l">
              <a:spcBef>
                <a:spcPts val="0"/>
              </a:spcBef>
              <a:spcAft>
                <a:spcPts val="0"/>
              </a:spcAft>
              <a:buSzPts val="3700"/>
              <a:buNone/>
              <a:defRPr/>
            </a:lvl8pPr>
            <a:lvl9pPr lvl="8" rtl="0" algn="l">
              <a:spcBef>
                <a:spcPts val="0"/>
              </a:spcBef>
              <a:spcAft>
                <a:spcPts val="0"/>
              </a:spcAft>
              <a:buSzPts val="3700"/>
              <a:buNone/>
              <a:defRPr/>
            </a:lvl9pPr>
          </a:lstStyle>
          <a:p/>
        </p:txBody>
      </p:sp>
      <p:sp>
        <p:nvSpPr>
          <p:cNvPr id="70" name="Google Shape;70;gb835416821_0_354"/>
          <p:cNvSpPr txBox="1"/>
          <p:nvPr>
            <p:ph idx="1" type="body"/>
          </p:nvPr>
        </p:nvSpPr>
        <p:spPr>
          <a:xfrm>
            <a:off x="1298448" y="2560320"/>
            <a:ext cx="4718400" cy="3310200"/>
          </a:xfrm>
          <a:prstGeom prst="rect">
            <a:avLst/>
          </a:prstGeom>
          <a:noFill/>
          <a:ln>
            <a:noFill/>
          </a:ln>
        </p:spPr>
        <p:txBody>
          <a:bodyPr anchorCtr="0" anchor="t" bIns="45700" lIns="91425" spcFirstLastPara="1" rIns="91425" wrap="square" tIns="45700">
            <a:normAutofit/>
          </a:bodyPr>
          <a:lstStyle>
            <a:lvl1pPr indent="-360045" lvl="0" marL="457200" rtl="0" algn="l">
              <a:spcBef>
                <a:spcPts val="360"/>
              </a:spcBef>
              <a:spcAft>
                <a:spcPts val="0"/>
              </a:spcAft>
              <a:buSzPts val="2070"/>
              <a:buChar char="●"/>
              <a:defRPr/>
            </a:lvl1pPr>
            <a:lvl2pPr indent="-360044" lvl="1" marL="914400" rtl="0" algn="l">
              <a:spcBef>
                <a:spcPts val="600"/>
              </a:spcBef>
              <a:spcAft>
                <a:spcPts val="0"/>
              </a:spcAft>
              <a:buSzPts val="2070"/>
              <a:buChar char="○"/>
              <a:defRPr/>
            </a:lvl2pPr>
            <a:lvl3pPr indent="-360044" lvl="2" marL="1371600" rtl="0" algn="l">
              <a:spcBef>
                <a:spcPts val="600"/>
              </a:spcBef>
              <a:spcAft>
                <a:spcPts val="0"/>
              </a:spcAft>
              <a:buSzPts val="2070"/>
              <a:buChar char="■"/>
              <a:defRPr/>
            </a:lvl3pPr>
            <a:lvl4pPr indent="-360044" lvl="3" marL="1828800" rtl="0" algn="l">
              <a:spcBef>
                <a:spcPts val="600"/>
              </a:spcBef>
              <a:spcAft>
                <a:spcPts val="0"/>
              </a:spcAft>
              <a:buSzPts val="2070"/>
              <a:buChar char="●"/>
              <a:defRPr/>
            </a:lvl4pPr>
            <a:lvl5pPr indent="-360045" lvl="4" marL="2286000" rtl="0" algn="l">
              <a:spcBef>
                <a:spcPts val="600"/>
              </a:spcBef>
              <a:spcAft>
                <a:spcPts val="0"/>
              </a:spcAft>
              <a:buSzPts val="2070"/>
              <a:buChar char="○"/>
              <a:defRPr/>
            </a:lvl5pPr>
            <a:lvl6pPr indent="-360045" lvl="5" marL="2743200" rtl="0" algn="l">
              <a:spcBef>
                <a:spcPts val="600"/>
              </a:spcBef>
              <a:spcAft>
                <a:spcPts val="0"/>
              </a:spcAft>
              <a:buSzPts val="2070"/>
              <a:buChar char="■"/>
              <a:defRPr/>
            </a:lvl6pPr>
            <a:lvl7pPr indent="-360045" lvl="6" marL="3200400" rtl="0" algn="l">
              <a:spcBef>
                <a:spcPts val="600"/>
              </a:spcBef>
              <a:spcAft>
                <a:spcPts val="0"/>
              </a:spcAft>
              <a:buSzPts val="2070"/>
              <a:buChar char="●"/>
              <a:defRPr/>
            </a:lvl7pPr>
            <a:lvl8pPr indent="-360045" lvl="7" marL="3657600" rtl="0" algn="l">
              <a:spcBef>
                <a:spcPts val="600"/>
              </a:spcBef>
              <a:spcAft>
                <a:spcPts val="0"/>
              </a:spcAft>
              <a:buSzPts val="2070"/>
              <a:buChar char="○"/>
              <a:defRPr/>
            </a:lvl8pPr>
            <a:lvl9pPr indent="-360045" lvl="8" marL="4114800" rtl="0" algn="l">
              <a:spcBef>
                <a:spcPts val="600"/>
              </a:spcBef>
              <a:spcAft>
                <a:spcPts val="600"/>
              </a:spcAft>
              <a:buSzPts val="2070"/>
              <a:buChar char="■"/>
              <a:defRPr/>
            </a:lvl9pPr>
          </a:lstStyle>
          <a:p/>
        </p:txBody>
      </p:sp>
      <p:sp>
        <p:nvSpPr>
          <p:cNvPr id="71" name="Google Shape;71;gb835416821_0_354"/>
          <p:cNvSpPr txBox="1"/>
          <p:nvPr>
            <p:ph idx="2" type="body"/>
          </p:nvPr>
        </p:nvSpPr>
        <p:spPr>
          <a:xfrm>
            <a:off x="6181344" y="2560320"/>
            <a:ext cx="4718400" cy="3310200"/>
          </a:xfrm>
          <a:prstGeom prst="rect">
            <a:avLst/>
          </a:prstGeom>
          <a:noFill/>
          <a:ln>
            <a:noFill/>
          </a:ln>
        </p:spPr>
        <p:txBody>
          <a:bodyPr anchorCtr="0" anchor="t" bIns="45700" lIns="91425" spcFirstLastPara="1" rIns="91425" wrap="square" tIns="45700">
            <a:normAutofit/>
          </a:bodyPr>
          <a:lstStyle>
            <a:lvl1pPr indent="-360045" lvl="0" marL="457200" rtl="0" algn="l">
              <a:spcBef>
                <a:spcPts val="360"/>
              </a:spcBef>
              <a:spcAft>
                <a:spcPts val="0"/>
              </a:spcAft>
              <a:buSzPts val="2070"/>
              <a:buChar char="●"/>
              <a:defRPr/>
            </a:lvl1pPr>
            <a:lvl2pPr indent="-360044" lvl="1" marL="914400" rtl="0" algn="l">
              <a:spcBef>
                <a:spcPts val="600"/>
              </a:spcBef>
              <a:spcAft>
                <a:spcPts val="0"/>
              </a:spcAft>
              <a:buSzPts val="2070"/>
              <a:buChar char="○"/>
              <a:defRPr/>
            </a:lvl2pPr>
            <a:lvl3pPr indent="-360044" lvl="2" marL="1371600" rtl="0" algn="l">
              <a:spcBef>
                <a:spcPts val="600"/>
              </a:spcBef>
              <a:spcAft>
                <a:spcPts val="0"/>
              </a:spcAft>
              <a:buSzPts val="2070"/>
              <a:buChar char="■"/>
              <a:defRPr/>
            </a:lvl3pPr>
            <a:lvl4pPr indent="-360044" lvl="3" marL="1828800" rtl="0" algn="l">
              <a:spcBef>
                <a:spcPts val="600"/>
              </a:spcBef>
              <a:spcAft>
                <a:spcPts val="0"/>
              </a:spcAft>
              <a:buSzPts val="2070"/>
              <a:buChar char="●"/>
              <a:defRPr/>
            </a:lvl4pPr>
            <a:lvl5pPr indent="-360045" lvl="4" marL="2286000" rtl="0" algn="l">
              <a:spcBef>
                <a:spcPts val="600"/>
              </a:spcBef>
              <a:spcAft>
                <a:spcPts val="0"/>
              </a:spcAft>
              <a:buSzPts val="2070"/>
              <a:buChar char="○"/>
              <a:defRPr/>
            </a:lvl5pPr>
            <a:lvl6pPr indent="-360045" lvl="5" marL="2743200" rtl="0" algn="l">
              <a:spcBef>
                <a:spcPts val="600"/>
              </a:spcBef>
              <a:spcAft>
                <a:spcPts val="0"/>
              </a:spcAft>
              <a:buSzPts val="2070"/>
              <a:buChar char="■"/>
              <a:defRPr/>
            </a:lvl6pPr>
            <a:lvl7pPr indent="-360045" lvl="6" marL="3200400" rtl="0" algn="l">
              <a:spcBef>
                <a:spcPts val="600"/>
              </a:spcBef>
              <a:spcAft>
                <a:spcPts val="0"/>
              </a:spcAft>
              <a:buSzPts val="2070"/>
              <a:buChar char="●"/>
              <a:defRPr/>
            </a:lvl7pPr>
            <a:lvl8pPr indent="-360045" lvl="7" marL="3657600" rtl="0" algn="l">
              <a:spcBef>
                <a:spcPts val="600"/>
              </a:spcBef>
              <a:spcAft>
                <a:spcPts val="0"/>
              </a:spcAft>
              <a:buSzPts val="2070"/>
              <a:buChar char="○"/>
              <a:defRPr/>
            </a:lvl8pPr>
            <a:lvl9pPr indent="-360045" lvl="8" marL="4114800" rtl="0" algn="l">
              <a:spcBef>
                <a:spcPts val="600"/>
              </a:spcBef>
              <a:spcAft>
                <a:spcPts val="600"/>
              </a:spcAft>
              <a:buSzPts val="2070"/>
              <a:buChar char="■"/>
              <a:defRPr/>
            </a:lvl9pPr>
          </a:lstStyle>
          <a:p/>
        </p:txBody>
      </p:sp>
      <p:sp>
        <p:nvSpPr>
          <p:cNvPr id="72" name="Google Shape;72;gb835416821_0_354"/>
          <p:cNvSpPr txBox="1"/>
          <p:nvPr>
            <p:ph idx="10" type="dt"/>
          </p:nvPr>
        </p:nvSpPr>
        <p:spPr>
          <a:xfrm>
            <a:off x="8677501" y="5969000"/>
            <a:ext cx="1600200" cy="2793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3" name="Google Shape;73;gb835416821_0_354"/>
          <p:cNvSpPr txBox="1"/>
          <p:nvPr>
            <p:ph idx="11" type="ftr"/>
          </p:nvPr>
        </p:nvSpPr>
        <p:spPr>
          <a:xfrm>
            <a:off x="1295401" y="5969000"/>
            <a:ext cx="7305900" cy="279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4" name="Google Shape;74;gb835416821_0_354"/>
          <p:cNvSpPr txBox="1"/>
          <p:nvPr>
            <p:ph idx="12" type="sldNum"/>
          </p:nvPr>
        </p:nvSpPr>
        <p:spPr>
          <a:xfrm>
            <a:off x="10353901" y="5969000"/>
            <a:ext cx="542700" cy="279300"/>
          </a:xfrm>
          <a:prstGeom prst="rect">
            <a:avLst/>
          </a:prstGeom>
          <a:noFill/>
          <a:ln>
            <a:noFill/>
          </a:ln>
        </p:spPr>
        <p:txBody>
          <a:bodyPr anchorCtr="0" anchor="ctr" bIns="45700" lIns="91425" spcFirstLastPara="1" rIns="91425" wrap="square" tIns="45700">
            <a:normAutofit lnSpcReduction="10000"/>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14" name="Shape 14"/>
        <p:cNvGrpSpPr/>
        <p:nvPr/>
      </p:nvGrpSpPr>
      <p:grpSpPr>
        <a:xfrm>
          <a:off x="0" y="0"/>
          <a:ext cx="0" cy="0"/>
          <a:chOff x="0" y="0"/>
          <a:chExt cx="0" cy="0"/>
        </a:xfrm>
      </p:grpSpPr>
      <p:sp>
        <p:nvSpPr>
          <p:cNvPr id="15" name="Google Shape;15;gb835416821_0_301"/>
          <p:cNvSpPr/>
          <p:nvPr/>
        </p:nvSpPr>
        <p:spPr>
          <a:xfrm>
            <a:off x="0" y="64132"/>
            <a:ext cx="12192029" cy="5863987"/>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6" name="Google Shape;16;gb835416821_0_301"/>
          <p:cNvSpPr/>
          <p:nvPr/>
        </p:nvSpPr>
        <p:spPr>
          <a:xfrm>
            <a:off x="0" y="0"/>
            <a:ext cx="12192029" cy="5863987"/>
          </a:xfrm>
          <a:custGeom>
            <a:rect b="b" l="l" r="r" t="t"/>
            <a:pathLst>
              <a:path extrusionOk="0" h="175924" w="365770">
                <a:moveTo>
                  <a:pt x="0" y="0"/>
                </a:moveTo>
                <a:lnTo>
                  <a:pt x="365770" y="0"/>
                </a:lnTo>
                <a:lnTo>
                  <a:pt x="365760" y="70914"/>
                </a:lnTo>
                <a:lnTo>
                  <a:pt x="0" y="175924"/>
                </a:lnTo>
                <a:close/>
              </a:path>
            </a:pathLst>
          </a:custGeom>
          <a:solidFill>
            <a:schemeClr val="accent3"/>
          </a:solidFill>
          <a:ln>
            <a:noFill/>
          </a:ln>
        </p:spPr>
      </p:sp>
      <p:sp>
        <p:nvSpPr>
          <p:cNvPr id="17" name="Google Shape;17;gb835416821_0_301"/>
          <p:cNvSpPr txBox="1"/>
          <p:nvPr>
            <p:ph type="title"/>
          </p:nvPr>
        </p:nvSpPr>
        <p:spPr>
          <a:xfrm>
            <a:off x="415600" y="719633"/>
            <a:ext cx="11360700" cy="1710000"/>
          </a:xfrm>
          <a:prstGeom prst="rect">
            <a:avLst/>
          </a:prstGeom>
        </p:spPr>
        <p:txBody>
          <a:bodyPr anchorCtr="0" anchor="t" bIns="121900" lIns="121900" spcFirstLastPara="1" rIns="121900" wrap="square" tIns="12190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8" name="Google Shape;18;gb835416821_0_30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gb835416821_0_306"/>
          <p:cNvSpPr/>
          <p:nvPr/>
        </p:nvSpPr>
        <p:spPr>
          <a:xfrm>
            <a:off x="0" y="0"/>
            <a:ext cx="5751900" cy="6858000"/>
          </a:xfrm>
          <a:prstGeom prst="rect">
            <a:avLst/>
          </a:prstGeom>
          <a:solidFill>
            <a:schemeClr val="dk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1" name="Google Shape;21;gb835416821_0_306"/>
          <p:cNvSpPr/>
          <p:nvPr/>
        </p:nvSpPr>
        <p:spPr>
          <a:xfrm>
            <a:off x="0" y="58833"/>
            <a:ext cx="5751356" cy="5865687"/>
          </a:xfrm>
          <a:custGeom>
            <a:rect b="b" l="l" r="r" t="t"/>
            <a:pathLst>
              <a:path extrusionOk="0" h="175975" w="172545">
                <a:moveTo>
                  <a:pt x="0" y="157"/>
                </a:moveTo>
                <a:lnTo>
                  <a:pt x="172419" y="0"/>
                </a:lnTo>
                <a:lnTo>
                  <a:pt x="172545" y="126541"/>
                </a:lnTo>
                <a:lnTo>
                  <a:pt x="0" y="175975"/>
                </a:lnTo>
                <a:close/>
              </a:path>
            </a:pathLst>
          </a:custGeom>
          <a:solidFill>
            <a:schemeClr val="accent2"/>
          </a:solidFill>
          <a:ln>
            <a:noFill/>
          </a:ln>
        </p:spPr>
      </p:sp>
      <p:sp>
        <p:nvSpPr>
          <p:cNvPr id="22" name="Google Shape;22;gb835416821_0_306"/>
          <p:cNvSpPr/>
          <p:nvPr/>
        </p:nvSpPr>
        <p:spPr>
          <a:xfrm>
            <a:off x="-167" y="0"/>
            <a:ext cx="5755723" cy="5860653"/>
          </a:xfrm>
          <a:custGeom>
            <a:rect b="b" l="l" r="r" t="t"/>
            <a:pathLst>
              <a:path extrusionOk="0" h="175824" w="172676">
                <a:moveTo>
                  <a:pt x="0" y="6"/>
                </a:moveTo>
                <a:lnTo>
                  <a:pt x="172676" y="0"/>
                </a:lnTo>
                <a:lnTo>
                  <a:pt x="172562" y="126442"/>
                </a:lnTo>
                <a:lnTo>
                  <a:pt x="0" y="175824"/>
                </a:lnTo>
                <a:close/>
              </a:path>
            </a:pathLst>
          </a:custGeom>
          <a:solidFill>
            <a:schemeClr val="dk1"/>
          </a:solidFill>
          <a:ln>
            <a:noFill/>
          </a:ln>
        </p:spPr>
      </p:sp>
      <p:sp>
        <p:nvSpPr>
          <p:cNvPr id="23" name="Google Shape;23;gb835416821_0_306"/>
          <p:cNvSpPr txBox="1"/>
          <p:nvPr>
            <p:ph type="title"/>
          </p:nvPr>
        </p:nvSpPr>
        <p:spPr>
          <a:xfrm>
            <a:off x="415633" y="667900"/>
            <a:ext cx="4941900" cy="3345300"/>
          </a:xfrm>
          <a:prstGeom prst="rect">
            <a:avLst/>
          </a:prstGeom>
        </p:spPr>
        <p:txBody>
          <a:bodyPr anchorCtr="0" anchor="t" bIns="121900" lIns="121900" spcFirstLastPara="1" rIns="121900" wrap="square" tIns="121900">
            <a:normAutofit/>
          </a:bodyPr>
          <a:lstStyle>
            <a:lvl1pPr lvl="0">
              <a:spcBef>
                <a:spcPts val="0"/>
              </a:spcBef>
              <a:spcAft>
                <a:spcPts val="0"/>
              </a:spcAft>
              <a:buClr>
                <a:schemeClr val="lt1"/>
              </a:buClr>
              <a:buSzPts val="3700"/>
              <a:buNone/>
              <a:defRPr>
                <a:solidFill>
                  <a:schemeClr val="lt1"/>
                </a:solidFill>
              </a:defRPr>
            </a:lvl1pPr>
            <a:lvl2pPr lvl="1">
              <a:spcBef>
                <a:spcPts val="0"/>
              </a:spcBef>
              <a:spcAft>
                <a:spcPts val="0"/>
              </a:spcAft>
              <a:buClr>
                <a:schemeClr val="lt1"/>
              </a:buClr>
              <a:buSzPts val="3700"/>
              <a:buNone/>
              <a:defRPr>
                <a:solidFill>
                  <a:schemeClr val="lt1"/>
                </a:solidFill>
              </a:defRPr>
            </a:lvl2pPr>
            <a:lvl3pPr lvl="2">
              <a:spcBef>
                <a:spcPts val="0"/>
              </a:spcBef>
              <a:spcAft>
                <a:spcPts val="0"/>
              </a:spcAft>
              <a:buClr>
                <a:schemeClr val="lt1"/>
              </a:buClr>
              <a:buSzPts val="3700"/>
              <a:buNone/>
              <a:defRPr>
                <a:solidFill>
                  <a:schemeClr val="lt1"/>
                </a:solidFill>
              </a:defRPr>
            </a:lvl3pPr>
            <a:lvl4pPr lvl="3">
              <a:spcBef>
                <a:spcPts val="0"/>
              </a:spcBef>
              <a:spcAft>
                <a:spcPts val="0"/>
              </a:spcAft>
              <a:buClr>
                <a:schemeClr val="lt1"/>
              </a:buClr>
              <a:buSzPts val="3700"/>
              <a:buNone/>
              <a:defRPr>
                <a:solidFill>
                  <a:schemeClr val="lt1"/>
                </a:solidFill>
              </a:defRPr>
            </a:lvl4pPr>
            <a:lvl5pPr lvl="4">
              <a:spcBef>
                <a:spcPts val="0"/>
              </a:spcBef>
              <a:spcAft>
                <a:spcPts val="0"/>
              </a:spcAft>
              <a:buClr>
                <a:schemeClr val="lt1"/>
              </a:buClr>
              <a:buSzPts val="3700"/>
              <a:buNone/>
              <a:defRPr>
                <a:solidFill>
                  <a:schemeClr val="lt1"/>
                </a:solidFill>
              </a:defRPr>
            </a:lvl5pPr>
            <a:lvl6pPr lvl="5">
              <a:spcBef>
                <a:spcPts val="0"/>
              </a:spcBef>
              <a:spcAft>
                <a:spcPts val="0"/>
              </a:spcAft>
              <a:buClr>
                <a:schemeClr val="lt1"/>
              </a:buClr>
              <a:buSzPts val="3700"/>
              <a:buNone/>
              <a:defRPr>
                <a:solidFill>
                  <a:schemeClr val="lt1"/>
                </a:solidFill>
              </a:defRPr>
            </a:lvl6pPr>
            <a:lvl7pPr lvl="6">
              <a:spcBef>
                <a:spcPts val="0"/>
              </a:spcBef>
              <a:spcAft>
                <a:spcPts val="0"/>
              </a:spcAft>
              <a:buClr>
                <a:schemeClr val="lt1"/>
              </a:buClr>
              <a:buSzPts val="3700"/>
              <a:buNone/>
              <a:defRPr>
                <a:solidFill>
                  <a:schemeClr val="lt1"/>
                </a:solidFill>
              </a:defRPr>
            </a:lvl7pPr>
            <a:lvl8pPr lvl="7">
              <a:spcBef>
                <a:spcPts val="0"/>
              </a:spcBef>
              <a:spcAft>
                <a:spcPts val="0"/>
              </a:spcAft>
              <a:buClr>
                <a:schemeClr val="lt1"/>
              </a:buClr>
              <a:buSzPts val="3700"/>
              <a:buNone/>
              <a:defRPr>
                <a:solidFill>
                  <a:schemeClr val="lt1"/>
                </a:solidFill>
              </a:defRPr>
            </a:lvl8pPr>
            <a:lvl9pPr lvl="8">
              <a:spcBef>
                <a:spcPts val="0"/>
              </a:spcBef>
              <a:spcAft>
                <a:spcPts val="0"/>
              </a:spcAft>
              <a:buClr>
                <a:schemeClr val="lt1"/>
              </a:buClr>
              <a:buSzPts val="3700"/>
              <a:buNone/>
              <a:defRPr>
                <a:solidFill>
                  <a:schemeClr val="lt1"/>
                </a:solidFill>
              </a:defRPr>
            </a:lvl9pPr>
          </a:lstStyle>
          <a:p/>
        </p:txBody>
      </p:sp>
      <p:sp>
        <p:nvSpPr>
          <p:cNvPr id="24" name="Google Shape;24;gb835416821_0_306"/>
          <p:cNvSpPr txBox="1"/>
          <p:nvPr>
            <p:ph idx="1" type="body"/>
          </p:nvPr>
        </p:nvSpPr>
        <p:spPr>
          <a:xfrm>
            <a:off x="6192900" y="667900"/>
            <a:ext cx="5555100" cy="5464800"/>
          </a:xfrm>
          <a:prstGeom prst="rect">
            <a:avLst/>
          </a:prstGeom>
        </p:spPr>
        <p:txBody>
          <a:bodyPr anchorCtr="0" anchor="t" bIns="121900" lIns="121900" spcFirstLastPara="1" rIns="121900" wrap="square" tIns="121900">
            <a:normAutofit/>
          </a:bodyPr>
          <a:lstStyle>
            <a:lvl1pPr indent="-336550" lvl="0" marL="457200">
              <a:spcBef>
                <a:spcPts val="0"/>
              </a:spcBef>
              <a:spcAft>
                <a:spcPts val="0"/>
              </a:spcAft>
              <a:buSzPts val="1700"/>
              <a:buChar char="●"/>
              <a:defRPr/>
            </a:lvl1pPr>
            <a:lvl2pPr indent="-323850" lvl="1" marL="914400">
              <a:spcBef>
                <a:spcPts val="0"/>
              </a:spcBef>
              <a:spcAft>
                <a:spcPts val="0"/>
              </a:spcAft>
              <a:buSzPts val="1500"/>
              <a:buChar char="○"/>
              <a:defRPr/>
            </a:lvl2pPr>
            <a:lvl3pPr indent="-323850" lvl="2" marL="1371600">
              <a:spcBef>
                <a:spcPts val="0"/>
              </a:spcBef>
              <a:spcAft>
                <a:spcPts val="0"/>
              </a:spcAft>
              <a:buSzPts val="1500"/>
              <a:buChar char="■"/>
              <a:defRPr/>
            </a:lvl3pPr>
            <a:lvl4pPr indent="-323850" lvl="3" marL="1828800">
              <a:spcBef>
                <a:spcPts val="0"/>
              </a:spcBef>
              <a:spcAft>
                <a:spcPts val="0"/>
              </a:spcAft>
              <a:buSzPts val="1500"/>
              <a:buChar char="●"/>
              <a:defRPr/>
            </a:lvl4pPr>
            <a:lvl5pPr indent="-323850" lvl="4" marL="2286000">
              <a:spcBef>
                <a:spcPts val="0"/>
              </a:spcBef>
              <a:spcAft>
                <a:spcPts val="0"/>
              </a:spcAft>
              <a:buSzPts val="1500"/>
              <a:buChar char="○"/>
              <a:defRPr/>
            </a:lvl5pPr>
            <a:lvl6pPr indent="-323850" lvl="5" marL="2743200">
              <a:spcBef>
                <a:spcPts val="0"/>
              </a:spcBef>
              <a:spcAft>
                <a:spcPts val="0"/>
              </a:spcAft>
              <a:buSzPts val="1500"/>
              <a:buChar char="■"/>
              <a:defRPr/>
            </a:lvl6pPr>
            <a:lvl7pPr indent="-323850" lvl="6" marL="3200400">
              <a:spcBef>
                <a:spcPts val="0"/>
              </a:spcBef>
              <a:spcAft>
                <a:spcPts val="0"/>
              </a:spcAft>
              <a:buSzPts val="1500"/>
              <a:buChar char="●"/>
              <a:defRPr/>
            </a:lvl7pPr>
            <a:lvl8pPr indent="-323850" lvl="7" marL="3657600">
              <a:spcBef>
                <a:spcPts val="0"/>
              </a:spcBef>
              <a:spcAft>
                <a:spcPts val="0"/>
              </a:spcAft>
              <a:buSzPts val="1500"/>
              <a:buChar char="○"/>
              <a:defRPr/>
            </a:lvl8pPr>
            <a:lvl9pPr indent="-323850" lvl="8" marL="4114800">
              <a:spcBef>
                <a:spcPts val="0"/>
              </a:spcBef>
              <a:spcAft>
                <a:spcPts val="0"/>
              </a:spcAft>
              <a:buSzPts val="1500"/>
              <a:buChar char="■"/>
              <a:defRPr/>
            </a:lvl9pPr>
          </a:lstStyle>
          <a:p/>
        </p:txBody>
      </p:sp>
      <p:sp>
        <p:nvSpPr>
          <p:cNvPr id="25" name="Google Shape;25;gb835416821_0_306"/>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6" name="Shape 26"/>
        <p:cNvGrpSpPr/>
        <p:nvPr/>
      </p:nvGrpSpPr>
      <p:grpSpPr>
        <a:xfrm>
          <a:off x="0" y="0"/>
          <a:ext cx="0" cy="0"/>
          <a:chOff x="0" y="0"/>
          <a:chExt cx="0" cy="0"/>
        </a:xfrm>
      </p:grpSpPr>
      <p:sp>
        <p:nvSpPr>
          <p:cNvPr id="27" name="Google Shape;27;gb835416821_0_313"/>
          <p:cNvSpPr/>
          <p:nvPr/>
        </p:nvSpPr>
        <p:spPr>
          <a:xfrm>
            <a:off x="0" y="0"/>
            <a:ext cx="12192000" cy="1702800"/>
          </a:xfrm>
          <a:prstGeom prst="rect">
            <a:avLst/>
          </a:prstGeom>
          <a:solidFill>
            <a:schemeClr val="dk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8" name="Google Shape;28;gb835416821_0_313"/>
          <p:cNvSpPr txBox="1"/>
          <p:nvPr>
            <p:ph type="title"/>
          </p:nvPr>
        </p:nvSpPr>
        <p:spPr>
          <a:xfrm>
            <a:off x="415633" y="667900"/>
            <a:ext cx="11360700" cy="831600"/>
          </a:xfrm>
          <a:prstGeom prst="rect">
            <a:avLst/>
          </a:prstGeom>
        </p:spPr>
        <p:txBody>
          <a:bodyPr anchorCtr="0" anchor="t" bIns="121900" lIns="121900" spcFirstLastPara="1" rIns="121900" wrap="square" tIns="121900">
            <a:normAutofit/>
          </a:bodyPr>
          <a:lstStyle>
            <a:lvl1pPr lvl="0">
              <a:spcBef>
                <a:spcPts val="0"/>
              </a:spcBef>
              <a:spcAft>
                <a:spcPts val="0"/>
              </a:spcAft>
              <a:buClr>
                <a:schemeClr val="lt1"/>
              </a:buClr>
              <a:buSzPts val="3700"/>
              <a:buNone/>
              <a:defRPr>
                <a:solidFill>
                  <a:schemeClr val="lt1"/>
                </a:solidFill>
              </a:defRPr>
            </a:lvl1pPr>
            <a:lvl2pPr lvl="1">
              <a:spcBef>
                <a:spcPts val="0"/>
              </a:spcBef>
              <a:spcAft>
                <a:spcPts val="0"/>
              </a:spcAft>
              <a:buClr>
                <a:schemeClr val="lt1"/>
              </a:buClr>
              <a:buSzPts val="3700"/>
              <a:buNone/>
              <a:defRPr>
                <a:solidFill>
                  <a:schemeClr val="lt1"/>
                </a:solidFill>
              </a:defRPr>
            </a:lvl2pPr>
            <a:lvl3pPr lvl="2">
              <a:spcBef>
                <a:spcPts val="0"/>
              </a:spcBef>
              <a:spcAft>
                <a:spcPts val="0"/>
              </a:spcAft>
              <a:buClr>
                <a:schemeClr val="lt1"/>
              </a:buClr>
              <a:buSzPts val="3700"/>
              <a:buNone/>
              <a:defRPr>
                <a:solidFill>
                  <a:schemeClr val="lt1"/>
                </a:solidFill>
              </a:defRPr>
            </a:lvl3pPr>
            <a:lvl4pPr lvl="3">
              <a:spcBef>
                <a:spcPts val="0"/>
              </a:spcBef>
              <a:spcAft>
                <a:spcPts val="0"/>
              </a:spcAft>
              <a:buClr>
                <a:schemeClr val="lt1"/>
              </a:buClr>
              <a:buSzPts val="3700"/>
              <a:buNone/>
              <a:defRPr>
                <a:solidFill>
                  <a:schemeClr val="lt1"/>
                </a:solidFill>
              </a:defRPr>
            </a:lvl4pPr>
            <a:lvl5pPr lvl="4">
              <a:spcBef>
                <a:spcPts val="0"/>
              </a:spcBef>
              <a:spcAft>
                <a:spcPts val="0"/>
              </a:spcAft>
              <a:buClr>
                <a:schemeClr val="lt1"/>
              </a:buClr>
              <a:buSzPts val="3700"/>
              <a:buNone/>
              <a:defRPr>
                <a:solidFill>
                  <a:schemeClr val="lt1"/>
                </a:solidFill>
              </a:defRPr>
            </a:lvl5pPr>
            <a:lvl6pPr lvl="5">
              <a:spcBef>
                <a:spcPts val="0"/>
              </a:spcBef>
              <a:spcAft>
                <a:spcPts val="0"/>
              </a:spcAft>
              <a:buClr>
                <a:schemeClr val="lt1"/>
              </a:buClr>
              <a:buSzPts val="3700"/>
              <a:buNone/>
              <a:defRPr>
                <a:solidFill>
                  <a:schemeClr val="lt1"/>
                </a:solidFill>
              </a:defRPr>
            </a:lvl6pPr>
            <a:lvl7pPr lvl="6">
              <a:spcBef>
                <a:spcPts val="0"/>
              </a:spcBef>
              <a:spcAft>
                <a:spcPts val="0"/>
              </a:spcAft>
              <a:buClr>
                <a:schemeClr val="lt1"/>
              </a:buClr>
              <a:buSzPts val="3700"/>
              <a:buNone/>
              <a:defRPr>
                <a:solidFill>
                  <a:schemeClr val="lt1"/>
                </a:solidFill>
              </a:defRPr>
            </a:lvl7pPr>
            <a:lvl8pPr lvl="7">
              <a:spcBef>
                <a:spcPts val="0"/>
              </a:spcBef>
              <a:spcAft>
                <a:spcPts val="0"/>
              </a:spcAft>
              <a:buClr>
                <a:schemeClr val="lt1"/>
              </a:buClr>
              <a:buSzPts val="3700"/>
              <a:buNone/>
              <a:defRPr>
                <a:solidFill>
                  <a:schemeClr val="lt1"/>
                </a:solidFill>
              </a:defRPr>
            </a:lvl8pPr>
            <a:lvl9pPr lvl="8">
              <a:spcBef>
                <a:spcPts val="0"/>
              </a:spcBef>
              <a:spcAft>
                <a:spcPts val="0"/>
              </a:spcAft>
              <a:buClr>
                <a:schemeClr val="lt1"/>
              </a:buClr>
              <a:buSzPts val="3700"/>
              <a:buNone/>
              <a:defRPr>
                <a:solidFill>
                  <a:schemeClr val="lt1"/>
                </a:solidFill>
              </a:defRPr>
            </a:lvl9pPr>
          </a:lstStyle>
          <a:p/>
        </p:txBody>
      </p:sp>
      <p:sp>
        <p:nvSpPr>
          <p:cNvPr id="29" name="Google Shape;29;gb835416821_0_313"/>
          <p:cNvSpPr txBox="1"/>
          <p:nvPr>
            <p:ph idx="1" type="body"/>
          </p:nvPr>
        </p:nvSpPr>
        <p:spPr>
          <a:xfrm>
            <a:off x="415600" y="2007600"/>
            <a:ext cx="5333100" cy="4101600"/>
          </a:xfrm>
          <a:prstGeom prst="rect">
            <a:avLst/>
          </a:prstGeom>
        </p:spPr>
        <p:txBody>
          <a:bodyPr anchorCtr="0" anchor="t" bIns="121900" lIns="121900" spcFirstLastPara="1" rIns="121900" wrap="square" tIns="121900">
            <a:normAutofit/>
          </a:bodyPr>
          <a:lstStyle>
            <a:lvl1pPr indent="-336550" lvl="0" marL="457200">
              <a:spcBef>
                <a:spcPts val="0"/>
              </a:spcBef>
              <a:spcAft>
                <a:spcPts val="0"/>
              </a:spcAft>
              <a:buSzPts val="1700"/>
              <a:buChar char="●"/>
              <a:defRPr/>
            </a:lvl1pPr>
            <a:lvl2pPr indent="-323850" lvl="1" marL="914400">
              <a:spcBef>
                <a:spcPts val="0"/>
              </a:spcBef>
              <a:spcAft>
                <a:spcPts val="0"/>
              </a:spcAft>
              <a:buSzPts val="1500"/>
              <a:buChar char="○"/>
              <a:defRPr/>
            </a:lvl2pPr>
            <a:lvl3pPr indent="-323850" lvl="2" marL="1371600">
              <a:spcBef>
                <a:spcPts val="0"/>
              </a:spcBef>
              <a:spcAft>
                <a:spcPts val="0"/>
              </a:spcAft>
              <a:buSzPts val="1500"/>
              <a:buChar char="■"/>
              <a:defRPr/>
            </a:lvl3pPr>
            <a:lvl4pPr indent="-323850" lvl="3" marL="1828800">
              <a:spcBef>
                <a:spcPts val="0"/>
              </a:spcBef>
              <a:spcAft>
                <a:spcPts val="0"/>
              </a:spcAft>
              <a:buSzPts val="1500"/>
              <a:buChar char="●"/>
              <a:defRPr/>
            </a:lvl4pPr>
            <a:lvl5pPr indent="-323850" lvl="4" marL="2286000">
              <a:spcBef>
                <a:spcPts val="0"/>
              </a:spcBef>
              <a:spcAft>
                <a:spcPts val="0"/>
              </a:spcAft>
              <a:buSzPts val="1500"/>
              <a:buChar char="○"/>
              <a:defRPr/>
            </a:lvl5pPr>
            <a:lvl6pPr indent="-323850" lvl="5" marL="2743200">
              <a:spcBef>
                <a:spcPts val="0"/>
              </a:spcBef>
              <a:spcAft>
                <a:spcPts val="0"/>
              </a:spcAft>
              <a:buSzPts val="1500"/>
              <a:buChar char="■"/>
              <a:defRPr/>
            </a:lvl6pPr>
            <a:lvl7pPr indent="-323850" lvl="6" marL="3200400">
              <a:spcBef>
                <a:spcPts val="0"/>
              </a:spcBef>
              <a:spcAft>
                <a:spcPts val="0"/>
              </a:spcAft>
              <a:buSzPts val="1500"/>
              <a:buChar char="●"/>
              <a:defRPr/>
            </a:lvl7pPr>
            <a:lvl8pPr indent="-323850" lvl="7" marL="3657600">
              <a:spcBef>
                <a:spcPts val="0"/>
              </a:spcBef>
              <a:spcAft>
                <a:spcPts val="0"/>
              </a:spcAft>
              <a:buSzPts val="1500"/>
              <a:buChar char="○"/>
              <a:defRPr/>
            </a:lvl8pPr>
            <a:lvl9pPr indent="-323850" lvl="8" marL="4114800">
              <a:spcBef>
                <a:spcPts val="0"/>
              </a:spcBef>
              <a:spcAft>
                <a:spcPts val="0"/>
              </a:spcAft>
              <a:buSzPts val="1500"/>
              <a:buChar char="■"/>
              <a:defRPr/>
            </a:lvl9pPr>
          </a:lstStyle>
          <a:p/>
        </p:txBody>
      </p:sp>
      <p:sp>
        <p:nvSpPr>
          <p:cNvPr id="30" name="Google Shape;30;gb835416821_0_313"/>
          <p:cNvSpPr txBox="1"/>
          <p:nvPr>
            <p:ph idx="2" type="body"/>
          </p:nvPr>
        </p:nvSpPr>
        <p:spPr>
          <a:xfrm>
            <a:off x="6443200" y="2007600"/>
            <a:ext cx="5333100" cy="4101600"/>
          </a:xfrm>
          <a:prstGeom prst="rect">
            <a:avLst/>
          </a:prstGeom>
        </p:spPr>
        <p:txBody>
          <a:bodyPr anchorCtr="0" anchor="t" bIns="121900" lIns="121900" spcFirstLastPara="1" rIns="121900" wrap="square" tIns="121900">
            <a:normAutofit/>
          </a:bodyPr>
          <a:lstStyle>
            <a:lvl1pPr indent="-336550" lvl="0" marL="457200">
              <a:spcBef>
                <a:spcPts val="0"/>
              </a:spcBef>
              <a:spcAft>
                <a:spcPts val="0"/>
              </a:spcAft>
              <a:buSzPts val="1700"/>
              <a:buChar char="●"/>
              <a:defRPr/>
            </a:lvl1pPr>
            <a:lvl2pPr indent="-323850" lvl="1" marL="914400">
              <a:spcBef>
                <a:spcPts val="0"/>
              </a:spcBef>
              <a:spcAft>
                <a:spcPts val="0"/>
              </a:spcAft>
              <a:buSzPts val="1500"/>
              <a:buChar char="○"/>
              <a:defRPr/>
            </a:lvl2pPr>
            <a:lvl3pPr indent="-323850" lvl="2" marL="1371600">
              <a:spcBef>
                <a:spcPts val="0"/>
              </a:spcBef>
              <a:spcAft>
                <a:spcPts val="0"/>
              </a:spcAft>
              <a:buSzPts val="1500"/>
              <a:buChar char="■"/>
              <a:defRPr/>
            </a:lvl3pPr>
            <a:lvl4pPr indent="-323850" lvl="3" marL="1828800">
              <a:spcBef>
                <a:spcPts val="0"/>
              </a:spcBef>
              <a:spcAft>
                <a:spcPts val="0"/>
              </a:spcAft>
              <a:buSzPts val="1500"/>
              <a:buChar char="●"/>
              <a:defRPr/>
            </a:lvl4pPr>
            <a:lvl5pPr indent="-323850" lvl="4" marL="2286000">
              <a:spcBef>
                <a:spcPts val="0"/>
              </a:spcBef>
              <a:spcAft>
                <a:spcPts val="0"/>
              </a:spcAft>
              <a:buSzPts val="1500"/>
              <a:buChar char="○"/>
              <a:defRPr/>
            </a:lvl5pPr>
            <a:lvl6pPr indent="-323850" lvl="5" marL="2743200">
              <a:spcBef>
                <a:spcPts val="0"/>
              </a:spcBef>
              <a:spcAft>
                <a:spcPts val="0"/>
              </a:spcAft>
              <a:buSzPts val="1500"/>
              <a:buChar char="■"/>
              <a:defRPr/>
            </a:lvl6pPr>
            <a:lvl7pPr indent="-323850" lvl="6" marL="3200400">
              <a:spcBef>
                <a:spcPts val="0"/>
              </a:spcBef>
              <a:spcAft>
                <a:spcPts val="0"/>
              </a:spcAft>
              <a:buSzPts val="1500"/>
              <a:buChar char="●"/>
              <a:defRPr/>
            </a:lvl7pPr>
            <a:lvl8pPr indent="-323850" lvl="7" marL="3657600">
              <a:spcBef>
                <a:spcPts val="0"/>
              </a:spcBef>
              <a:spcAft>
                <a:spcPts val="0"/>
              </a:spcAft>
              <a:buSzPts val="1500"/>
              <a:buChar char="○"/>
              <a:defRPr/>
            </a:lvl8pPr>
            <a:lvl9pPr indent="-323850" lvl="8" marL="4114800">
              <a:spcBef>
                <a:spcPts val="0"/>
              </a:spcBef>
              <a:spcAft>
                <a:spcPts val="0"/>
              </a:spcAft>
              <a:buSzPts val="1500"/>
              <a:buChar char="■"/>
              <a:defRPr/>
            </a:lvl9pPr>
          </a:lstStyle>
          <a:p/>
        </p:txBody>
      </p:sp>
      <p:sp>
        <p:nvSpPr>
          <p:cNvPr id="31" name="Google Shape;31;gb835416821_0_31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gb835416821_0_319"/>
          <p:cNvSpPr/>
          <p:nvPr/>
        </p:nvSpPr>
        <p:spPr>
          <a:xfrm>
            <a:off x="0" y="0"/>
            <a:ext cx="12192000" cy="1702800"/>
          </a:xfrm>
          <a:prstGeom prst="rect">
            <a:avLst/>
          </a:prstGeom>
          <a:solidFill>
            <a:schemeClr val="dk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34" name="Google Shape;34;gb835416821_0_319"/>
          <p:cNvSpPr txBox="1"/>
          <p:nvPr>
            <p:ph type="title"/>
          </p:nvPr>
        </p:nvSpPr>
        <p:spPr>
          <a:xfrm>
            <a:off x="415633" y="667900"/>
            <a:ext cx="11360700" cy="831600"/>
          </a:xfrm>
          <a:prstGeom prst="rect">
            <a:avLst/>
          </a:prstGeom>
        </p:spPr>
        <p:txBody>
          <a:bodyPr anchorCtr="0" anchor="t" bIns="121900" lIns="121900" spcFirstLastPara="1" rIns="121900" wrap="square" tIns="121900">
            <a:normAutofit/>
          </a:bodyPr>
          <a:lstStyle>
            <a:lvl1pPr lvl="0">
              <a:spcBef>
                <a:spcPts val="0"/>
              </a:spcBef>
              <a:spcAft>
                <a:spcPts val="0"/>
              </a:spcAft>
              <a:buClr>
                <a:schemeClr val="lt1"/>
              </a:buClr>
              <a:buSzPts val="3700"/>
              <a:buNone/>
              <a:defRPr>
                <a:solidFill>
                  <a:schemeClr val="lt1"/>
                </a:solidFill>
              </a:defRPr>
            </a:lvl1pPr>
            <a:lvl2pPr lvl="1">
              <a:spcBef>
                <a:spcPts val="0"/>
              </a:spcBef>
              <a:spcAft>
                <a:spcPts val="0"/>
              </a:spcAft>
              <a:buClr>
                <a:schemeClr val="lt1"/>
              </a:buClr>
              <a:buSzPts val="3700"/>
              <a:buNone/>
              <a:defRPr>
                <a:solidFill>
                  <a:schemeClr val="lt1"/>
                </a:solidFill>
              </a:defRPr>
            </a:lvl2pPr>
            <a:lvl3pPr lvl="2">
              <a:spcBef>
                <a:spcPts val="0"/>
              </a:spcBef>
              <a:spcAft>
                <a:spcPts val="0"/>
              </a:spcAft>
              <a:buClr>
                <a:schemeClr val="lt1"/>
              </a:buClr>
              <a:buSzPts val="3700"/>
              <a:buNone/>
              <a:defRPr>
                <a:solidFill>
                  <a:schemeClr val="lt1"/>
                </a:solidFill>
              </a:defRPr>
            </a:lvl3pPr>
            <a:lvl4pPr lvl="3">
              <a:spcBef>
                <a:spcPts val="0"/>
              </a:spcBef>
              <a:spcAft>
                <a:spcPts val="0"/>
              </a:spcAft>
              <a:buClr>
                <a:schemeClr val="lt1"/>
              </a:buClr>
              <a:buSzPts val="3700"/>
              <a:buNone/>
              <a:defRPr>
                <a:solidFill>
                  <a:schemeClr val="lt1"/>
                </a:solidFill>
              </a:defRPr>
            </a:lvl4pPr>
            <a:lvl5pPr lvl="4">
              <a:spcBef>
                <a:spcPts val="0"/>
              </a:spcBef>
              <a:spcAft>
                <a:spcPts val="0"/>
              </a:spcAft>
              <a:buClr>
                <a:schemeClr val="lt1"/>
              </a:buClr>
              <a:buSzPts val="3700"/>
              <a:buNone/>
              <a:defRPr>
                <a:solidFill>
                  <a:schemeClr val="lt1"/>
                </a:solidFill>
              </a:defRPr>
            </a:lvl5pPr>
            <a:lvl6pPr lvl="5">
              <a:spcBef>
                <a:spcPts val="0"/>
              </a:spcBef>
              <a:spcAft>
                <a:spcPts val="0"/>
              </a:spcAft>
              <a:buClr>
                <a:schemeClr val="lt1"/>
              </a:buClr>
              <a:buSzPts val="3700"/>
              <a:buNone/>
              <a:defRPr>
                <a:solidFill>
                  <a:schemeClr val="lt1"/>
                </a:solidFill>
              </a:defRPr>
            </a:lvl6pPr>
            <a:lvl7pPr lvl="6">
              <a:spcBef>
                <a:spcPts val="0"/>
              </a:spcBef>
              <a:spcAft>
                <a:spcPts val="0"/>
              </a:spcAft>
              <a:buClr>
                <a:schemeClr val="lt1"/>
              </a:buClr>
              <a:buSzPts val="3700"/>
              <a:buNone/>
              <a:defRPr>
                <a:solidFill>
                  <a:schemeClr val="lt1"/>
                </a:solidFill>
              </a:defRPr>
            </a:lvl7pPr>
            <a:lvl8pPr lvl="7">
              <a:spcBef>
                <a:spcPts val="0"/>
              </a:spcBef>
              <a:spcAft>
                <a:spcPts val="0"/>
              </a:spcAft>
              <a:buClr>
                <a:schemeClr val="lt1"/>
              </a:buClr>
              <a:buSzPts val="3700"/>
              <a:buNone/>
              <a:defRPr>
                <a:solidFill>
                  <a:schemeClr val="lt1"/>
                </a:solidFill>
              </a:defRPr>
            </a:lvl8pPr>
            <a:lvl9pPr lvl="8">
              <a:spcBef>
                <a:spcPts val="0"/>
              </a:spcBef>
              <a:spcAft>
                <a:spcPts val="0"/>
              </a:spcAft>
              <a:buClr>
                <a:schemeClr val="lt1"/>
              </a:buClr>
              <a:buSzPts val="3700"/>
              <a:buNone/>
              <a:defRPr>
                <a:solidFill>
                  <a:schemeClr val="lt1"/>
                </a:solidFill>
              </a:defRPr>
            </a:lvl9pPr>
          </a:lstStyle>
          <a:p/>
        </p:txBody>
      </p:sp>
      <p:sp>
        <p:nvSpPr>
          <p:cNvPr id="35" name="Google Shape;35;gb835416821_0_319"/>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gb835416821_0_323"/>
          <p:cNvSpPr/>
          <p:nvPr/>
        </p:nvSpPr>
        <p:spPr>
          <a:xfrm>
            <a:off x="0" y="0"/>
            <a:ext cx="5019300" cy="6858000"/>
          </a:xfrm>
          <a:prstGeom prst="rect">
            <a:avLst/>
          </a:prstGeom>
          <a:solidFill>
            <a:schemeClr val="dk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38" name="Google Shape;38;gb835416821_0_323"/>
          <p:cNvSpPr txBox="1"/>
          <p:nvPr>
            <p:ph type="title"/>
          </p:nvPr>
        </p:nvSpPr>
        <p:spPr>
          <a:xfrm>
            <a:off x="415633" y="667900"/>
            <a:ext cx="4170000" cy="2438700"/>
          </a:xfrm>
          <a:prstGeom prst="rect">
            <a:avLst/>
          </a:prstGeom>
        </p:spPr>
        <p:txBody>
          <a:bodyPr anchorCtr="0" anchor="t" bIns="121900" lIns="121900" spcFirstLastPara="1" rIns="121900" wrap="square" tIns="121900">
            <a:normAutofit/>
          </a:bodyPr>
          <a:lstStyle>
            <a:lvl1pPr lvl="0">
              <a:spcBef>
                <a:spcPts val="0"/>
              </a:spcBef>
              <a:spcAft>
                <a:spcPts val="0"/>
              </a:spcAft>
              <a:buClr>
                <a:schemeClr val="lt1"/>
              </a:buClr>
              <a:buSzPts val="3700"/>
              <a:buNone/>
              <a:defRPr>
                <a:solidFill>
                  <a:schemeClr val="lt1"/>
                </a:solidFill>
              </a:defRPr>
            </a:lvl1pPr>
            <a:lvl2pPr lvl="1">
              <a:spcBef>
                <a:spcPts val="0"/>
              </a:spcBef>
              <a:spcAft>
                <a:spcPts val="0"/>
              </a:spcAft>
              <a:buClr>
                <a:schemeClr val="lt1"/>
              </a:buClr>
              <a:buSzPts val="3700"/>
              <a:buNone/>
              <a:defRPr>
                <a:solidFill>
                  <a:schemeClr val="lt1"/>
                </a:solidFill>
              </a:defRPr>
            </a:lvl2pPr>
            <a:lvl3pPr lvl="2">
              <a:spcBef>
                <a:spcPts val="0"/>
              </a:spcBef>
              <a:spcAft>
                <a:spcPts val="0"/>
              </a:spcAft>
              <a:buClr>
                <a:schemeClr val="lt1"/>
              </a:buClr>
              <a:buSzPts val="3700"/>
              <a:buNone/>
              <a:defRPr>
                <a:solidFill>
                  <a:schemeClr val="lt1"/>
                </a:solidFill>
              </a:defRPr>
            </a:lvl3pPr>
            <a:lvl4pPr lvl="3">
              <a:spcBef>
                <a:spcPts val="0"/>
              </a:spcBef>
              <a:spcAft>
                <a:spcPts val="0"/>
              </a:spcAft>
              <a:buClr>
                <a:schemeClr val="lt1"/>
              </a:buClr>
              <a:buSzPts val="3700"/>
              <a:buNone/>
              <a:defRPr>
                <a:solidFill>
                  <a:schemeClr val="lt1"/>
                </a:solidFill>
              </a:defRPr>
            </a:lvl4pPr>
            <a:lvl5pPr lvl="4">
              <a:spcBef>
                <a:spcPts val="0"/>
              </a:spcBef>
              <a:spcAft>
                <a:spcPts val="0"/>
              </a:spcAft>
              <a:buClr>
                <a:schemeClr val="lt1"/>
              </a:buClr>
              <a:buSzPts val="3700"/>
              <a:buNone/>
              <a:defRPr>
                <a:solidFill>
                  <a:schemeClr val="lt1"/>
                </a:solidFill>
              </a:defRPr>
            </a:lvl5pPr>
            <a:lvl6pPr lvl="5">
              <a:spcBef>
                <a:spcPts val="0"/>
              </a:spcBef>
              <a:spcAft>
                <a:spcPts val="0"/>
              </a:spcAft>
              <a:buClr>
                <a:schemeClr val="lt1"/>
              </a:buClr>
              <a:buSzPts val="3700"/>
              <a:buNone/>
              <a:defRPr>
                <a:solidFill>
                  <a:schemeClr val="lt1"/>
                </a:solidFill>
              </a:defRPr>
            </a:lvl6pPr>
            <a:lvl7pPr lvl="6">
              <a:spcBef>
                <a:spcPts val="0"/>
              </a:spcBef>
              <a:spcAft>
                <a:spcPts val="0"/>
              </a:spcAft>
              <a:buClr>
                <a:schemeClr val="lt1"/>
              </a:buClr>
              <a:buSzPts val="3700"/>
              <a:buNone/>
              <a:defRPr>
                <a:solidFill>
                  <a:schemeClr val="lt1"/>
                </a:solidFill>
              </a:defRPr>
            </a:lvl7pPr>
            <a:lvl8pPr lvl="7">
              <a:spcBef>
                <a:spcPts val="0"/>
              </a:spcBef>
              <a:spcAft>
                <a:spcPts val="0"/>
              </a:spcAft>
              <a:buClr>
                <a:schemeClr val="lt1"/>
              </a:buClr>
              <a:buSzPts val="3700"/>
              <a:buNone/>
              <a:defRPr>
                <a:solidFill>
                  <a:schemeClr val="lt1"/>
                </a:solidFill>
              </a:defRPr>
            </a:lvl8pPr>
            <a:lvl9pPr lvl="8">
              <a:spcBef>
                <a:spcPts val="0"/>
              </a:spcBef>
              <a:spcAft>
                <a:spcPts val="0"/>
              </a:spcAft>
              <a:buClr>
                <a:schemeClr val="lt1"/>
              </a:buClr>
              <a:buSzPts val="3700"/>
              <a:buNone/>
              <a:defRPr>
                <a:solidFill>
                  <a:schemeClr val="lt1"/>
                </a:solidFill>
              </a:defRPr>
            </a:lvl9pPr>
          </a:lstStyle>
          <a:p/>
        </p:txBody>
      </p:sp>
      <p:sp>
        <p:nvSpPr>
          <p:cNvPr id="39" name="Google Shape;39;gb835416821_0_323"/>
          <p:cNvSpPr txBox="1"/>
          <p:nvPr>
            <p:ph idx="1" type="body"/>
          </p:nvPr>
        </p:nvSpPr>
        <p:spPr>
          <a:xfrm>
            <a:off x="415600" y="3187533"/>
            <a:ext cx="4170000" cy="3063900"/>
          </a:xfrm>
          <a:prstGeom prst="rect">
            <a:avLst/>
          </a:prstGeom>
        </p:spPr>
        <p:txBody>
          <a:bodyPr anchorCtr="0" anchor="t" bIns="121900" lIns="121900" spcFirstLastPara="1" rIns="121900" wrap="square" tIns="121900">
            <a:normAutofit/>
          </a:bodyPr>
          <a:lstStyle>
            <a:lvl1pPr indent="-336550" lvl="0" marL="457200">
              <a:spcBef>
                <a:spcPts val="0"/>
              </a:spcBef>
              <a:spcAft>
                <a:spcPts val="0"/>
              </a:spcAft>
              <a:buClr>
                <a:schemeClr val="accent2"/>
              </a:buClr>
              <a:buSzPts val="1700"/>
              <a:buChar char="●"/>
              <a:defRPr>
                <a:solidFill>
                  <a:schemeClr val="accent2"/>
                </a:solidFill>
              </a:defRPr>
            </a:lvl1pPr>
            <a:lvl2pPr indent="-323850" lvl="1" marL="914400">
              <a:spcBef>
                <a:spcPts val="0"/>
              </a:spcBef>
              <a:spcAft>
                <a:spcPts val="0"/>
              </a:spcAft>
              <a:buClr>
                <a:schemeClr val="accent2"/>
              </a:buClr>
              <a:buSzPts val="1500"/>
              <a:buChar char="○"/>
              <a:defRPr>
                <a:solidFill>
                  <a:schemeClr val="accent2"/>
                </a:solidFill>
              </a:defRPr>
            </a:lvl2pPr>
            <a:lvl3pPr indent="-323850" lvl="2" marL="1371600">
              <a:spcBef>
                <a:spcPts val="0"/>
              </a:spcBef>
              <a:spcAft>
                <a:spcPts val="0"/>
              </a:spcAft>
              <a:buClr>
                <a:schemeClr val="accent2"/>
              </a:buClr>
              <a:buSzPts val="1500"/>
              <a:buChar char="■"/>
              <a:defRPr>
                <a:solidFill>
                  <a:schemeClr val="accent2"/>
                </a:solidFill>
              </a:defRPr>
            </a:lvl3pPr>
            <a:lvl4pPr indent="-323850" lvl="3" marL="1828800">
              <a:spcBef>
                <a:spcPts val="0"/>
              </a:spcBef>
              <a:spcAft>
                <a:spcPts val="0"/>
              </a:spcAft>
              <a:buClr>
                <a:schemeClr val="accent2"/>
              </a:buClr>
              <a:buSzPts val="1500"/>
              <a:buChar char="●"/>
              <a:defRPr>
                <a:solidFill>
                  <a:schemeClr val="accent2"/>
                </a:solidFill>
              </a:defRPr>
            </a:lvl4pPr>
            <a:lvl5pPr indent="-323850" lvl="4" marL="2286000">
              <a:spcBef>
                <a:spcPts val="0"/>
              </a:spcBef>
              <a:spcAft>
                <a:spcPts val="0"/>
              </a:spcAft>
              <a:buClr>
                <a:schemeClr val="accent2"/>
              </a:buClr>
              <a:buSzPts val="1500"/>
              <a:buChar char="○"/>
              <a:defRPr>
                <a:solidFill>
                  <a:schemeClr val="accent2"/>
                </a:solidFill>
              </a:defRPr>
            </a:lvl5pPr>
            <a:lvl6pPr indent="-323850" lvl="5" marL="2743200">
              <a:spcBef>
                <a:spcPts val="0"/>
              </a:spcBef>
              <a:spcAft>
                <a:spcPts val="0"/>
              </a:spcAft>
              <a:buClr>
                <a:schemeClr val="accent2"/>
              </a:buClr>
              <a:buSzPts val="1500"/>
              <a:buChar char="■"/>
              <a:defRPr>
                <a:solidFill>
                  <a:schemeClr val="accent2"/>
                </a:solidFill>
              </a:defRPr>
            </a:lvl6pPr>
            <a:lvl7pPr indent="-323850" lvl="6" marL="3200400">
              <a:spcBef>
                <a:spcPts val="0"/>
              </a:spcBef>
              <a:spcAft>
                <a:spcPts val="0"/>
              </a:spcAft>
              <a:buClr>
                <a:schemeClr val="accent2"/>
              </a:buClr>
              <a:buSzPts val="1500"/>
              <a:buChar char="●"/>
              <a:defRPr>
                <a:solidFill>
                  <a:schemeClr val="accent2"/>
                </a:solidFill>
              </a:defRPr>
            </a:lvl7pPr>
            <a:lvl8pPr indent="-323850" lvl="7" marL="3657600">
              <a:spcBef>
                <a:spcPts val="0"/>
              </a:spcBef>
              <a:spcAft>
                <a:spcPts val="0"/>
              </a:spcAft>
              <a:buClr>
                <a:schemeClr val="accent2"/>
              </a:buClr>
              <a:buSzPts val="1500"/>
              <a:buChar char="○"/>
              <a:defRPr>
                <a:solidFill>
                  <a:schemeClr val="accent2"/>
                </a:solidFill>
              </a:defRPr>
            </a:lvl8pPr>
            <a:lvl9pPr indent="-323850" lvl="8" marL="4114800">
              <a:spcBef>
                <a:spcPts val="0"/>
              </a:spcBef>
              <a:spcAft>
                <a:spcPts val="0"/>
              </a:spcAft>
              <a:buClr>
                <a:schemeClr val="accent2"/>
              </a:buClr>
              <a:buSzPts val="1500"/>
              <a:buChar char="■"/>
              <a:defRPr>
                <a:solidFill>
                  <a:schemeClr val="accent2"/>
                </a:solidFill>
              </a:defRPr>
            </a:lvl9pPr>
          </a:lstStyle>
          <a:p/>
        </p:txBody>
      </p:sp>
      <p:sp>
        <p:nvSpPr>
          <p:cNvPr id="40" name="Google Shape;40;gb835416821_0_32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41" name="Shape 41"/>
        <p:cNvGrpSpPr/>
        <p:nvPr/>
      </p:nvGrpSpPr>
      <p:grpSpPr>
        <a:xfrm>
          <a:off x="0" y="0"/>
          <a:ext cx="0" cy="0"/>
          <a:chOff x="0" y="0"/>
          <a:chExt cx="0" cy="0"/>
        </a:xfrm>
      </p:grpSpPr>
      <p:sp>
        <p:nvSpPr>
          <p:cNvPr id="42" name="Google Shape;42;gb835416821_0_328"/>
          <p:cNvSpPr txBox="1"/>
          <p:nvPr>
            <p:ph type="title"/>
          </p:nvPr>
        </p:nvSpPr>
        <p:spPr>
          <a:xfrm>
            <a:off x="415567" y="1064800"/>
            <a:ext cx="8330400" cy="4728300"/>
          </a:xfrm>
          <a:prstGeom prst="rect">
            <a:avLst/>
          </a:prstGeom>
        </p:spPr>
        <p:txBody>
          <a:bodyPr anchorCtr="0" anchor="ctr" bIns="121900" lIns="121900" spcFirstLastPara="1" rIns="121900" wrap="square" tIns="12190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3" name="Google Shape;43;gb835416821_0_328"/>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4" name="Shape 44"/>
        <p:cNvGrpSpPr/>
        <p:nvPr/>
      </p:nvGrpSpPr>
      <p:grpSpPr>
        <a:xfrm>
          <a:off x="0" y="0"/>
          <a:ext cx="0" cy="0"/>
          <a:chOff x="0" y="0"/>
          <a:chExt cx="0" cy="0"/>
        </a:xfrm>
      </p:grpSpPr>
      <p:sp>
        <p:nvSpPr>
          <p:cNvPr id="45" name="Google Shape;45;gb835416821_0_331"/>
          <p:cNvSpPr/>
          <p:nvPr/>
        </p:nvSpPr>
        <p:spPr>
          <a:xfrm>
            <a:off x="0" y="0"/>
            <a:ext cx="6096000" cy="6858000"/>
          </a:xfrm>
          <a:prstGeom prst="rect">
            <a:avLst/>
          </a:prstGeom>
          <a:solidFill>
            <a:schemeClr val="dk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46" name="Google Shape;46;gb835416821_0_331"/>
          <p:cNvSpPr txBox="1"/>
          <p:nvPr>
            <p:ph type="title"/>
          </p:nvPr>
        </p:nvSpPr>
        <p:spPr>
          <a:xfrm>
            <a:off x="415067" y="667900"/>
            <a:ext cx="4939200" cy="2732700"/>
          </a:xfrm>
          <a:prstGeom prst="rect">
            <a:avLst/>
          </a:prstGeom>
        </p:spPr>
        <p:txBody>
          <a:bodyPr anchorCtr="0" anchor="t" bIns="121900" lIns="121900" spcFirstLastPara="1" rIns="121900" wrap="square" tIns="121900">
            <a:normAutofit/>
          </a:bodyPr>
          <a:lstStyle>
            <a:lvl1pPr lvl="0">
              <a:spcBef>
                <a:spcPts val="0"/>
              </a:spcBef>
              <a:spcAft>
                <a:spcPts val="0"/>
              </a:spcAft>
              <a:buClr>
                <a:schemeClr val="lt1"/>
              </a:buClr>
              <a:buSzPts val="3700"/>
              <a:buNone/>
              <a:defRPr>
                <a:solidFill>
                  <a:schemeClr val="lt1"/>
                </a:solidFill>
              </a:defRPr>
            </a:lvl1pPr>
            <a:lvl2pPr lvl="1">
              <a:spcBef>
                <a:spcPts val="0"/>
              </a:spcBef>
              <a:spcAft>
                <a:spcPts val="0"/>
              </a:spcAft>
              <a:buClr>
                <a:schemeClr val="lt1"/>
              </a:buClr>
              <a:buSzPts val="3700"/>
              <a:buNone/>
              <a:defRPr>
                <a:solidFill>
                  <a:schemeClr val="lt1"/>
                </a:solidFill>
              </a:defRPr>
            </a:lvl2pPr>
            <a:lvl3pPr lvl="2">
              <a:spcBef>
                <a:spcPts val="0"/>
              </a:spcBef>
              <a:spcAft>
                <a:spcPts val="0"/>
              </a:spcAft>
              <a:buClr>
                <a:schemeClr val="lt1"/>
              </a:buClr>
              <a:buSzPts val="3700"/>
              <a:buNone/>
              <a:defRPr>
                <a:solidFill>
                  <a:schemeClr val="lt1"/>
                </a:solidFill>
              </a:defRPr>
            </a:lvl3pPr>
            <a:lvl4pPr lvl="3">
              <a:spcBef>
                <a:spcPts val="0"/>
              </a:spcBef>
              <a:spcAft>
                <a:spcPts val="0"/>
              </a:spcAft>
              <a:buClr>
                <a:schemeClr val="lt1"/>
              </a:buClr>
              <a:buSzPts val="3700"/>
              <a:buNone/>
              <a:defRPr>
                <a:solidFill>
                  <a:schemeClr val="lt1"/>
                </a:solidFill>
              </a:defRPr>
            </a:lvl4pPr>
            <a:lvl5pPr lvl="4">
              <a:spcBef>
                <a:spcPts val="0"/>
              </a:spcBef>
              <a:spcAft>
                <a:spcPts val="0"/>
              </a:spcAft>
              <a:buClr>
                <a:schemeClr val="lt1"/>
              </a:buClr>
              <a:buSzPts val="3700"/>
              <a:buNone/>
              <a:defRPr>
                <a:solidFill>
                  <a:schemeClr val="lt1"/>
                </a:solidFill>
              </a:defRPr>
            </a:lvl5pPr>
            <a:lvl6pPr lvl="5">
              <a:spcBef>
                <a:spcPts val="0"/>
              </a:spcBef>
              <a:spcAft>
                <a:spcPts val="0"/>
              </a:spcAft>
              <a:buClr>
                <a:schemeClr val="lt1"/>
              </a:buClr>
              <a:buSzPts val="3700"/>
              <a:buNone/>
              <a:defRPr>
                <a:solidFill>
                  <a:schemeClr val="lt1"/>
                </a:solidFill>
              </a:defRPr>
            </a:lvl6pPr>
            <a:lvl7pPr lvl="6">
              <a:spcBef>
                <a:spcPts val="0"/>
              </a:spcBef>
              <a:spcAft>
                <a:spcPts val="0"/>
              </a:spcAft>
              <a:buClr>
                <a:schemeClr val="lt1"/>
              </a:buClr>
              <a:buSzPts val="3700"/>
              <a:buNone/>
              <a:defRPr>
                <a:solidFill>
                  <a:schemeClr val="lt1"/>
                </a:solidFill>
              </a:defRPr>
            </a:lvl7pPr>
            <a:lvl8pPr lvl="7">
              <a:spcBef>
                <a:spcPts val="0"/>
              </a:spcBef>
              <a:spcAft>
                <a:spcPts val="0"/>
              </a:spcAft>
              <a:buClr>
                <a:schemeClr val="lt1"/>
              </a:buClr>
              <a:buSzPts val="3700"/>
              <a:buNone/>
              <a:defRPr>
                <a:solidFill>
                  <a:schemeClr val="lt1"/>
                </a:solidFill>
              </a:defRPr>
            </a:lvl8pPr>
            <a:lvl9pPr lvl="8">
              <a:spcBef>
                <a:spcPts val="0"/>
              </a:spcBef>
              <a:spcAft>
                <a:spcPts val="0"/>
              </a:spcAft>
              <a:buClr>
                <a:schemeClr val="lt1"/>
              </a:buClr>
              <a:buSzPts val="3700"/>
              <a:buNone/>
              <a:defRPr>
                <a:solidFill>
                  <a:schemeClr val="lt1"/>
                </a:solidFill>
              </a:defRPr>
            </a:lvl9pPr>
          </a:lstStyle>
          <a:p/>
        </p:txBody>
      </p:sp>
      <p:sp>
        <p:nvSpPr>
          <p:cNvPr id="47" name="Google Shape;47;gb835416821_0_331"/>
          <p:cNvSpPr txBox="1"/>
          <p:nvPr>
            <p:ph idx="1" type="subTitle"/>
          </p:nvPr>
        </p:nvSpPr>
        <p:spPr>
          <a:xfrm>
            <a:off x="406400" y="3502300"/>
            <a:ext cx="4939200" cy="1235700"/>
          </a:xfrm>
          <a:prstGeom prst="rect">
            <a:avLst/>
          </a:prstGeom>
        </p:spPr>
        <p:txBody>
          <a:bodyPr anchorCtr="0" anchor="t" bIns="121900" lIns="121900" spcFirstLastPara="1" rIns="121900" wrap="square" tIns="121900">
            <a:normAutofit/>
          </a:bodyPr>
          <a:lstStyle>
            <a:lvl1pPr lvl="0">
              <a:lnSpc>
                <a:spcPct val="100000"/>
              </a:lnSpc>
              <a:spcBef>
                <a:spcPts val="0"/>
              </a:spcBef>
              <a:spcAft>
                <a:spcPts val="0"/>
              </a:spcAft>
              <a:buClr>
                <a:schemeClr val="accent2"/>
              </a:buClr>
              <a:buSzPts val="2100"/>
              <a:buNone/>
              <a:defRPr sz="2100">
                <a:solidFill>
                  <a:schemeClr val="accent2"/>
                </a:solidFill>
              </a:defRPr>
            </a:lvl1pPr>
            <a:lvl2pPr lvl="1">
              <a:lnSpc>
                <a:spcPct val="100000"/>
              </a:lnSpc>
              <a:spcBef>
                <a:spcPts val="0"/>
              </a:spcBef>
              <a:spcAft>
                <a:spcPts val="0"/>
              </a:spcAft>
              <a:buClr>
                <a:schemeClr val="accent2"/>
              </a:buClr>
              <a:buSzPts val="2100"/>
              <a:buNone/>
              <a:defRPr sz="2100">
                <a:solidFill>
                  <a:schemeClr val="accent2"/>
                </a:solidFill>
              </a:defRPr>
            </a:lvl2pPr>
            <a:lvl3pPr lvl="2">
              <a:lnSpc>
                <a:spcPct val="100000"/>
              </a:lnSpc>
              <a:spcBef>
                <a:spcPts val="0"/>
              </a:spcBef>
              <a:spcAft>
                <a:spcPts val="0"/>
              </a:spcAft>
              <a:buClr>
                <a:schemeClr val="accent2"/>
              </a:buClr>
              <a:buSzPts val="2100"/>
              <a:buNone/>
              <a:defRPr sz="2100">
                <a:solidFill>
                  <a:schemeClr val="accent2"/>
                </a:solidFill>
              </a:defRPr>
            </a:lvl3pPr>
            <a:lvl4pPr lvl="3">
              <a:lnSpc>
                <a:spcPct val="100000"/>
              </a:lnSpc>
              <a:spcBef>
                <a:spcPts val="0"/>
              </a:spcBef>
              <a:spcAft>
                <a:spcPts val="0"/>
              </a:spcAft>
              <a:buClr>
                <a:schemeClr val="accent2"/>
              </a:buClr>
              <a:buSzPts val="2100"/>
              <a:buNone/>
              <a:defRPr sz="2100">
                <a:solidFill>
                  <a:schemeClr val="accent2"/>
                </a:solidFill>
              </a:defRPr>
            </a:lvl4pPr>
            <a:lvl5pPr lvl="4">
              <a:lnSpc>
                <a:spcPct val="100000"/>
              </a:lnSpc>
              <a:spcBef>
                <a:spcPts val="0"/>
              </a:spcBef>
              <a:spcAft>
                <a:spcPts val="0"/>
              </a:spcAft>
              <a:buClr>
                <a:schemeClr val="accent2"/>
              </a:buClr>
              <a:buSzPts val="2100"/>
              <a:buNone/>
              <a:defRPr sz="2100">
                <a:solidFill>
                  <a:schemeClr val="accent2"/>
                </a:solidFill>
              </a:defRPr>
            </a:lvl5pPr>
            <a:lvl6pPr lvl="5">
              <a:lnSpc>
                <a:spcPct val="100000"/>
              </a:lnSpc>
              <a:spcBef>
                <a:spcPts val="0"/>
              </a:spcBef>
              <a:spcAft>
                <a:spcPts val="0"/>
              </a:spcAft>
              <a:buClr>
                <a:schemeClr val="accent2"/>
              </a:buClr>
              <a:buSzPts val="2100"/>
              <a:buNone/>
              <a:defRPr sz="2100">
                <a:solidFill>
                  <a:schemeClr val="accent2"/>
                </a:solidFill>
              </a:defRPr>
            </a:lvl6pPr>
            <a:lvl7pPr lvl="6">
              <a:lnSpc>
                <a:spcPct val="100000"/>
              </a:lnSpc>
              <a:spcBef>
                <a:spcPts val="0"/>
              </a:spcBef>
              <a:spcAft>
                <a:spcPts val="0"/>
              </a:spcAft>
              <a:buClr>
                <a:schemeClr val="accent2"/>
              </a:buClr>
              <a:buSzPts val="2100"/>
              <a:buNone/>
              <a:defRPr sz="2100">
                <a:solidFill>
                  <a:schemeClr val="accent2"/>
                </a:solidFill>
              </a:defRPr>
            </a:lvl7pPr>
            <a:lvl8pPr lvl="7">
              <a:lnSpc>
                <a:spcPct val="100000"/>
              </a:lnSpc>
              <a:spcBef>
                <a:spcPts val="0"/>
              </a:spcBef>
              <a:spcAft>
                <a:spcPts val="0"/>
              </a:spcAft>
              <a:buClr>
                <a:schemeClr val="accent2"/>
              </a:buClr>
              <a:buSzPts val="2100"/>
              <a:buNone/>
              <a:defRPr sz="2100">
                <a:solidFill>
                  <a:schemeClr val="accent2"/>
                </a:solidFill>
              </a:defRPr>
            </a:lvl8pPr>
            <a:lvl9pPr lvl="8">
              <a:lnSpc>
                <a:spcPct val="100000"/>
              </a:lnSpc>
              <a:spcBef>
                <a:spcPts val="0"/>
              </a:spcBef>
              <a:spcAft>
                <a:spcPts val="0"/>
              </a:spcAft>
              <a:buClr>
                <a:schemeClr val="accent2"/>
              </a:buClr>
              <a:buSzPts val="2100"/>
              <a:buNone/>
              <a:defRPr sz="2100">
                <a:solidFill>
                  <a:schemeClr val="accent2"/>
                </a:solidFill>
              </a:defRPr>
            </a:lvl9pPr>
          </a:lstStyle>
          <a:p/>
        </p:txBody>
      </p:sp>
      <p:sp>
        <p:nvSpPr>
          <p:cNvPr id="48" name="Google Shape;48;gb835416821_0_331"/>
          <p:cNvSpPr txBox="1"/>
          <p:nvPr>
            <p:ph idx="2" type="body"/>
          </p:nvPr>
        </p:nvSpPr>
        <p:spPr>
          <a:xfrm>
            <a:off x="6505367" y="667900"/>
            <a:ext cx="5271900" cy="5481900"/>
          </a:xfrm>
          <a:prstGeom prst="rect">
            <a:avLst/>
          </a:prstGeom>
        </p:spPr>
        <p:txBody>
          <a:bodyPr anchorCtr="0" anchor="t" bIns="121900" lIns="121900" spcFirstLastPara="1" rIns="121900" wrap="square" tIns="121900">
            <a:normAutofit/>
          </a:bodyPr>
          <a:lstStyle>
            <a:lvl1pPr indent="-336550" lvl="0" marL="457200">
              <a:spcBef>
                <a:spcPts val="0"/>
              </a:spcBef>
              <a:spcAft>
                <a:spcPts val="0"/>
              </a:spcAft>
              <a:buSzPts val="1700"/>
              <a:buChar char="●"/>
              <a:defRPr/>
            </a:lvl1pPr>
            <a:lvl2pPr indent="-323850" lvl="1" marL="914400">
              <a:spcBef>
                <a:spcPts val="0"/>
              </a:spcBef>
              <a:spcAft>
                <a:spcPts val="0"/>
              </a:spcAft>
              <a:buSzPts val="1500"/>
              <a:buChar char="○"/>
              <a:defRPr/>
            </a:lvl2pPr>
            <a:lvl3pPr indent="-323850" lvl="2" marL="1371600">
              <a:spcBef>
                <a:spcPts val="0"/>
              </a:spcBef>
              <a:spcAft>
                <a:spcPts val="0"/>
              </a:spcAft>
              <a:buSzPts val="1500"/>
              <a:buChar char="■"/>
              <a:defRPr/>
            </a:lvl3pPr>
            <a:lvl4pPr indent="-323850" lvl="3" marL="1828800">
              <a:spcBef>
                <a:spcPts val="0"/>
              </a:spcBef>
              <a:spcAft>
                <a:spcPts val="0"/>
              </a:spcAft>
              <a:buSzPts val="1500"/>
              <a:buChar char="●"/>
              <a:defRPr/>
            </a:lvl4pPr>
            <a:lvl5pPr indent="-323850" lvl="4" marL="2286000">
              <a:spcBef>
                <a:spcPts val="0"/>
              </a:spcBef>
              <a:spcAft>
                <a:spcPts val="0"/>
              </a:spcAft>
              <a:buSzPts val="1500"/>
              <a:buChar char="○"/>
              <a:defRPr/>
            </a:lvl5pPr>
            <a:lvl6pPr indent="-323850" lvl="5" marL="2743200">
              <a:spcBef>
                <a:spcPts val="0"/>
              </a:spcBef>
              <a:spcAft>
                <a:spcPts val="0"/>
              </a:spcAft>
              <a:buSzPts val="1500"/>
              <a:buChar char="■"/>
              <a:defRPr/>
            </a:lvl6pPr>
            <a:lvl7pPr indent="-323850" lvl="6" marL="3200400">
              <a:spcBef>
                <a:spcPts val="0"/>
              </a:spcBef>
              <a:spcAft>
                <a:spcPts val="0"/>
              </a:spcAft>
              <a:buSzPts val="1500"/>
              <a:buChar char="●"/>
              <a:defRPr/>
            </a:lvl7pPr>
            <a:lvl8pPr indent="-323850" lvl="7" marL="3657600">
              <a:spcBef>
                <a:spcPts val="0"/>
              </a:spcBef>
              <a:spcAft>
                <a:spcPts val="0"/>
              </a:spcAft>
              <a:buSzPts val="1500"/>
              <a:buChar char="○"/>
              <a:defRPr/>
            </a:lvl8pPr>
            <a:lvl9pPr indent="-323850" lvl="8" marL="4114800">
              <a:spcBef>
                <a:spcPts val="0"/>
              </a:spcBef>
              <a:spcAft>
                <a:spcPts val="0"/>
              </a:spcAft>
              <a:buSzPts val="1500"/>
              <a:buChar char="■"/>
              <a:defRPr/>
            </a:lvl9pPr>
          </a:lstStyle>
          <a:p/>
        </p:txBody>
      </p:sp>
      <p:sp>
        <p:nvSpPr>
          <p:cNvPr id="49" name="Google Shape;49;gb835416821_0_33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0" name="Shape 50"/>
        <p:cNvGrpSpPr/>
        <p:nvPr/>
      </p:nvGrpSpPr>
      <p:grpSpPr>
        <a:xfrm>
          <a:off x="0" y="0"/>
          <a:ext cx="0" cy="0"/>
          <a:chOff x="0" y="0"/>
          <a:chExt cx="0" cy="0"/>
        </a:xfrm>
      </p:grpSpPr>
      <p:sp>
        <p:nvSpPr>
          <p:cNvPr id="51" name="Google Shape;51;gb835416821_0_337"/>
          <p:cNvSpPr/>
          <p:nvPr/>
        </p:nvSpPr>
        <p:spPr>
          <a:xfrm>
            <a:off x="0" y="5825333"/>
            <a:ext cx="12192000" cy="1032300"/>
          </a:xfrm>
          <a:prstGeom prst="rect">
            <a:avLst/>
          </a:prstGeom>
          <a:solidFill>
            <a:schemeClr val="dk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52" name="Google Shape;52;gb835416821_0_337"/>
          <p:cNvSpPr txBox="1"/>
          <p:nvPr>
            <p:ph idx="1" type="body"/>
          </p:nvPr>
        </p:nvSpPr>
        <p:spPr>
          <a:xfrm>
            <a:off x="415600" y="6028533"/>
            <a:ext cx="10639200" cy="614100"/>
          </a:xfrm>
          <a:prstGeom prst="rect">
            <a:avLst/>
          </a:prstGeom>
        </p:spPr>
        <p:txBody>
          <a:bodyPr anchorCtr="0" anchor="ctr" bIns="121900" lIns="121900" spcFirstLastPara="1" rIns="121900" wrap="square" tIns="121900">
            <a:normAutofit/>
          </a:bodyPr>
          <a:lstStyle>
            <a:lvl1pPr indent="-228600" lvl="0" marL="457200">
              <a:lnSpc>
                <a:spcPct val="100000"/>
              </a:lnSpc>
              <a:spcBef>
                <a:spcPts val="0"/>
              </a:spcBef>
              <a:spcAft>
                <a:spcPts val="0"/>
              </a:spcAft>
              <a:buClr>
                <a:schemeClr val="lt1"/>
              </a:buClr>
              <a:buSzPts val="1700"/>
              <a:buFont typeface="Merriweather"/>
              <a:buNone/>
              <a:defRPr>
                <a:solidFill>
                  <a:schemeClr val="lt1"/>
                </a:solidFill>
                <a:latin typeface="Merriweather"/>
                <a:ea typeface="Merriweather"/>
                <a:cs typeface="Merriweather"/>
                <a:sym typeface="Merriweather"/>
              </a:defRPr>
            </a:lvl1pPr>
          </a:lstStyle>
          <a:p/>
        </p:txBody>
      </p:sp>
      <p:sp>
        <p:nvSpPr>
          <p:cNvPr id="53" name="Google Shape;53;gb835416821_0_337"/>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radigm">
    <p:bg>
      <p:bgPr>
        <a:solidFill>
          <a:schemeClr val="lt1"/>
        </a:solidFill>
      </p:bgPr>
    </p:bg>
    <p:spTree>
      <p:nvGrpSpPr>
        <p:cNvPr id="5" name="Shape 5"/>
        <p:cNvGrpSpPr/>
        <p:nvPr/>
      </p:nvGrpSpPr>
      <p:grpSpPr>
        <a:xfrm>
          <a:off x="0" y="0"/>
          <a:ext cx="0" cy="0"/>
          <a:chOff x="0" y="0"/>
          <a:chExt cx="0" cy="0"/>
        </a:xfrm>
      </p:grpSpPr>
      <p:sp>
        <p:nvSpPr>
          <p:cNvPr id="6" name="Google Shape;6;gb835416821_0_292"/>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9pPr>
          </a:lstStyle>
          <a:p/>
        </p:txBody>
      </p:sp>
      <p:sp>
        <p:nvSpPr>
          <p:cNvPr id="7" name="Google Shape;7;gb835416821_0_292"/>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36550" lvl="0" marL="457200">
              <a:lnSpc>
                <a:spcPct val="115000"/>
              </a:lnSpc>
              <a:spcBef>
                <a:spcPts val="0"/>
              </a:spcBef>
              <a:spcAft>
                <a:spcPts val="0"/>
              </a:spcAft>
              <a:buClr>
                <a:schemeClr val="dk2"/>
              </a:buClr>
              <a:buSzPts val="1700"/>
              <a:buFont typeface="Roboto"/>
              <a:buChar char="●"/>
              <a:defRPr sz="1700">
                <a:solidFill>
                  <a:schemeClr val="dk2"/>
                </a:solidFill>
                <a:latin typeface="Roboto"/>
                <a:ea typeface="Roboto"/>
                <a:cs typeface="Roboto"/>
                <a:sym typeface="Roboto"/>
              </a:defRPr>
            </a:lvl1pPr>
            <a:lvl2pPr indent="-323850" lvl="1" marL="91440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2pPr>
            <a:lvl3pPr indent="-323850" lvl="2" marL="137160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3pPr>
            <a:lvl4pPr indent="-323850" lvl="3" marL="182880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4pPr>
            <a:lvl5pPr indent="-323850" lvl="4" marL="228600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5pPr>
            <a:lvl6pPr indent="-323850" lvl="5" marL="274320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6pPr>
            <a:lvl7pPr indent="-323850" lvl="6" marL="320040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7pPr>
            <a:lvl8pPr indent="-323850" lvl="7" marL="365760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8pPr>
            <a:lvl9pPr indent="-323850" lvl="8" marL="411480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9pPr>
          </a:lstStyle>
          <a:p/>
        </p:txBody>
      </p:sp>
      <p:sp>
        <p:nvSpPr>
          <p:cNvPr id="8" name="Google Shape;8;gb835416821_0_292"/>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lvl="0" algn="r">
              <a:buNone/>
              <a:defRPr sz="1300">
                <a:solidFill>
                  <a:schemeClr val="dk2"/>
                </a:solidFill>
                <a:latin typeface="Roboto"/>
                <a:ea typeface="Roboto"/>
                <a:cs typeface="Roboto"/>
                <a:sym typeface="Roboto"/>
              </a:defRPr>
            </a:lvl1pPr>
            <a:lvl2pPr lvl="1" algn="r">
              <a:buNone/>
              <a:defRPr sz="1300">
                <a:solidFill>
                  <a:schemeClr val="dk2"/>
                </a:solidFill>
                <a:latin typeface="Roboto"/>
                <a:ea typeface="Roboto"/>
                <a:cs typeface="Roboto"/>
                <a:sym typeface="Roboto"/>
              </a:defRPr>
            </a:lvl2pPr>
            <a:lvl3pPr lvl="2" algn="r">
              <a:buNone/>
              <a:defRPr sz="1300">
                <a:solidFill>
                  <a:schemeClr val="dk2"/>
                </a:solidFill>
                <a:latin typeface="Roboto"/>
                <a:ea typeface="Roboto"/>
                <a:cs typeface="Roboto"/>
                <a:sym typeface="Roboto"/>
              </a:defRPr>
            </a:lvl3pPr>
            <a:lvl4pPr lvl="3" algn="r">
              <a:buNone/>
              <a:defRPr sz="1300">
                <a:solidFill>
                  <a:schemeClr val="dk2"/>
                </a:solidFill>
                <a:latin typeface="Roboto"/>
                <a:ea typeface="Roboto"/>
                <a:cs typeface="Roboto"/>
                <a:sym typeface="Roboto"/>
              </a:defRPr>
            </a:lvl4pPr>
            <a:lvl5pPr lvl="4" algn="r">
              <a:buNone/>
              <a:defRPr sz="1300">
                <a:solidFill>
                  <a:schemeClr val="dk2"/>
                </a:solidFill>
                <a:latin typeface="Roboto"/>
                <a:ea typeface="Roboto"/>
                <a:cs typeface="Roboto"/>
                <a:sym typeface="Roboto"/>
              </a:defRPr>
            </a:lvl5pPr>
            <a:lvl6pPr lvl="5" algn="r">
              <a:buNone/>
              <a:defRPr sz="1300">
                <a:solidFill>
                  <a:schemeClr val="dk2"/>
                </a:solidFill>
                <a:latin typeface="Roboto"/>
                <a:ea typeface="Roboto"/>
                <a:cs typeface="Roboto"/>
                <a:sym typeface="Roboto"/>
              </a:defRPr>
            </a:lvl6pPr>
            <a:lvl7pPr lvl="6" algn="r">
              <a:buNone/>
              <a:defRPr sz="1300">
                <a:solidFill>
                  <a:schemeClr val="dk2"/>
                </a:solidFill>
                <a:latin typeface="Roboto"/>
                <a:ea typeface="Roboto"/>
                <a:cs typeface="Roboto"/>
                <a:sym typeface="Roboto"/>
              </a:defRPr>
            </a:lvl7pPr>
            <a:lvl8pPr lvl="7" algn="r">
              <a:buNone/>
              <a:defRPr sz="1300">
                <a:solidFill>
                  <a:schemeClr val="dk2"/>
                </a:solidFill>
                <a:latin typeface="Roboto"/>
                <a:ea typeface="Roboto"/>
                <a:cs typeface="Roboto"/>
                <a:sym typeface="Roboto"/>
              </a:defRPr>
            </a:lvl8pPr>
            <a:lvl9pPr lvl="8" algn="r">
              <a:buNone/>
              <a:defRPr sz="1300">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
          <p:cNvSpPr txBox="1"/>
          <p:nvPr>
            <p:ph type="ctrTitle"/>
          </p:nvPr>
        </p:nvSpPr>
        <p:spPr>
          <a:xfrm>
            <a:off x="415600" y="719633"/>
            <a:ext cx="11360700" cy="1710000"/>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rgbClr val="262626"/>
              </a:buClr>
              <a:buSzPts val="5400"/>
              <a:buFont typeface="Garamond"/>
              <a:buNone/>
            </a:pPr>
            <a:r>
              <a:rPr lang="en-US"/>
              <a:t>Purchasing Guidelines</a:t>
            </a:r>
            <a:endParaRPr/>
          </a:p>
        </p:txBody>
      </p:sp>
      <p:sp>
        <p:nvSpPr>
          <p:cNvPr id="80" name="Google Shape;80;p1"/>
          <p:cNvSpPr txBox="1"/>
          <p:nvPr>
            <p:ph idx="1" type="subTitle"/>
          </p:nvPr>
        </p:nvSpPr>
        <p:spPr>
          <a:xfrm>
            <a:off x="415600" y="2504747"/>
            <a:ext cx="5656800" cy="9843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SzPts val="2415"/>
              <a:buNone/>
            </a:pPr>
            <a:r>
              <a:rPr lang="en-US"/>
              <a:t>Class Wallet - State Allocation Funds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2"/>
          <p:cNvSpPr txBox="1"/>
          <p:nvPr>
            <p:ph type="title"/>
          </p:nvPr>
        </p:nvSpPr>
        <p:spPr>
          <a:xfrm>
            <a:off x="1295402" y="982132"/>
            <a:ext cx="9601196" cy="1303867"/>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262626"/>
              </a:buClr>
              <a:buSzPts val="4400"/>
              <a:buFont typeface="Garamond"/>
              <a:buNone/>
            </a:pPr>
            <a:r>
              <a:rPr lang="en-US"/>
              <a:t>Class Wallet Procedure</a:t>
            </a:r>
            <a:endParaRPr/>
          </a:p>
        </p:txBody>
      </p:sp>
      <p:sp>
        <p:nvSpPr>
          <p:cNvPr id="86" name="Google Shape;86;p2"/>
          <p:cNvSpPr txBox="1"/>
          <p:nvPr>
            <p:ph idx="1" type="body"/>
          </p:nvPr>
        </p:nvSpPr>
        <p:spPr>
          <a:xfrm>
            <a:off x="1295400" y="2556925"/>
            <a:ext cx="9601200" cy="4075800"/>
          </a:xfrm>
          <a:prstGeom prst="rect">
            <a:avLst/>
          </a:prstGeom>
          <a:noFill/>
          <a:ln>
            <a:noFill/>
          </a:ln>
        </p:spPr>
        <p:txBody>
          <a:bodyPr anchorCtr="0" anchor="t" bIns="45700" lIns="91425" spcFirstLastPara="1" rIns="91425" wrap="square" tIns="45700">
            <a:normAutofit fontScale="62500"/>
          </a:bodyPr>
          <a:lstStyle/>
          <a:p>
            <a:pPr indent="-308768" lvl="0" marL="457200" rtl="0" algn="l">
              <a:lnSpc>
                <a:spcPct val="115000"/>
              </a:lnSpc>
              <a:spcBef>
                <a:spcPts val="0"/>
              </a:spcBef>
              <a:spcAft>
                <a:spcPts val="0"/>
              </a:spcAft>
              <a:buSzPct val="100000"/>
              <a:buChar char="●"/>
            </a:pPr>
            <a:r>
              <a:rPr lang="en-US" sz="2020"/>
              <a:t>Teachers will have access to </a:t>
            </a:r>
            <a:r>
              <a:rPr lang="en-US" sz="2020"/>
              <a:t>their</a:t>
            </a:r>
            <a:r>
              <a:rPr lang="en-US" sz="2020"/>
              <a:t> Class Wallet funds beginning the first day of work in July </a:t>
            </a:r>
            <a:r>
              <a:rPr lang="en-US" sz="2020"/>
              <a:t>until</a:t>
            </a:r>
            <a:r>
              <a:rPr lang="en-US" sz="2020"/>
              <a:t> their last day of </a:t>
            </a:r>
            <a:r>
              <a:rPr lang="en-US" sz="2020"/>
              <a:t>work</a:t>
            </a:r>
            <a:r>
              <a:rPr lang="en-US" sz="2020"/>
              <a:t> in May.</a:t>
            </a:r>
            <a:endParaRPr sz="2020"/>
          </a:p>
          <a:p>
            <a:pPr indent="-308768" lvl="0" marL="457200" rtl="0" algn="l">
              <a:lnSpc>
                <a:spcPct val="115000"/>
              </a:lnSpc>
              <a:spcBef>
                <a:spcPts val="0"/>
              </a:spcBef>
              <a:spcAft>
                <a:spcPts val="0"/>
              </a:spcAft>
              <a:buSzPct val="100000"/>
              <a:buChar char="●"/>
            </a:pPr>
            <a:r>
              <a:rPr lang="en-US" sz="2020"/>
              <a:t>Teachers will have the options to </a:t>
            </a:r>
            <a:r>
              <a:rPr lang="en-US" sz="2020"/>
              <a:t>either</a:t>
            </a:r>
            <a:r>
              <a:rPr lang="en-US" sz="2020"/>
              <a:t> shop in the Class Wallet Marketplace or there is a </a:t>
            </a:r>
            <a:r>
              <a:rPr lang="en-US" sz="2020"/>
              <a:t>reimbursement</a:t>
            </a:r>
            <a:r>
              <a:rPr lang="en-US" sz="2020"/>
              <a:t> option available if they choose to shop outside the Marketplace.</a:t>
            </a:r>
            <a:endParaRPr sz="2020"/>
          </a:p>
          <a:p>
            <a:pPr indent="-308768" lvl="0" marL="457200" rtl="0" algn="l">
              <a:lnSpc>
                <a:spcPct val="115000"/>
              </a:lnSpc>
              <a:spcBef>
                <a:spcPts val="0"/>
              </a:spcBef>
              <a:spcAft>
                <a:spcPts val="0"/>
              </a:spcAft>
              <a:buSzPct val="100000"/>
              <a:buChar char="●"/>
            </a:pPr>
            <a:r>
              <a:rPr lang="en-US" sz="2020"/>
              <a:t>If users decide to shop outside the Class Wallet Marketplace then </a:t>
            </a:r>
            <a:r>
              <a:rPr lang="en-US" sz="2020"/>
              <a:t>they will make purchases using their personal funds and submit a receipt to Class Wallet for reimbursement.</a:t>
            </a:r>
            <a:endParaRPr sz="2020"/>
          </a:p>
          <a:p>
            <a:pPr indent="-308768" lvl="0" marL="457200" rtl="0" algn="l">
              <a:lnSpc>
                <a:spcPct val="115000"/>
              </a:lnSpc>
              <a:spcBef>
                <a:spcPts val="0"/>
              </a:spcBef>
              <a:spcAft>
                <a:spcPts val="0"/>
              </a:spcAft>
              <a:buSzPct val="100000"/>
              <a:buChar char="●"/>
            </a:pPr>
            <a:r>
              <a:rPr lang="en-US" sz="2020"/>
              <a:t>Every purchase must have an itemized receipt showing no sales tax was charged.</a:t>
            </a:r>
            <a:endParaRPr sz="2020"/>
          </a:p>
          <a:p>
            <a:pPr indent="-308768" lvl="0" marL="457200" rtl="0" algn="l">
              <a:lnSpc>
                <a:spcPct val="115000"/>
              </a:lnSpc>
              <a:spcBef>
                <a:spcPts val="0"/>
              </a:spcBef>
              <a:spcAft>
                <a:spcPts val="0"/>
              </a:spcAft>
              <a:buSzPct val="100000"/>
              <a:buChar char="●"/>
            </a:pPr>
            <a:r>
              <a:rPr lang="en-US" sz="2020"/>
              <a:t>The bookkeeper or Approver will look over the submitted receipts to be sure that all purchases are allowable and that sales tax was not charged.</a:t>
            </a:r>
            <a:endParaRPr sz="2020"/>
          </a:p>
          <a:p>
            <a:pPr indent="-308768" lvl="0" marL="457200" rtl="0" algn="l">
              <a:lnSpc>
                <a:spcPct val="115000"/>
              </a:lnSpc>
              <a:spcBef>
                <a:spcPts val="0"/>
              </a:spcBef>
              <a:spcAft>
                <a:spcPts val="0"/>
              </a:spcAft>
              <a:buSzPct val="100000"/>
              <a:buChar char="●"/>
            </a:pPr>
            <a:r>
              <a:rPr lang="en-US" sz="2020"/>
              <a:t>If sales tax was charged then the reimbursement will be allowed minus the sales tax. </a:t>
            </a:r>
            <a:endParaRPr sz="2020"/>
          </a:p>
          <a:p>
            <a:pPr indent="-308768" lvl="1" marL="914400" rtl="0" algn="l">
              <a:lnSpc>
                <a:spcPct val="115000"/>
              </a:lnSpc>
              <a:spcBef>
                <a:spcPts val="0"/>
              </a:spcBef>
              <a:spcAft>
                <a:spcPts val="0"/>
              </a:spcAft>
              <a:buSzPct val="100000"/>
              <a:buChar char="○"/>
            </a:pPr>
            <a:r>
              <a:rPr lang="en-US" sz="2020"/>
              <a:t>For example: If a receipt is submitted for $4.54 and sales tax of $0.18 was charged. The user will only be reimbursed for $4.36.</a:t>
            </a:r>
            <a:endParaRPr sz="2020"/>
          </a:p>
          <a:p>
            <a:pPr indent="-308768" lvl="0" marL="457200" rtl="0" algn="l">
              <a:lnSpc>
                <a:spcPct val="115000"/>
              </a:lnSpc>
              <a:spcBef>
                <a:spcPts val="0"/>
              </a:spcBef>
              <a:spcAft>
                <a:spcPts val="0"/>
              </a:spcAft>
              <a:buSzPct val="100000"/>
              <a:buChar char="●"/>
            </a:pPr>
            <a:r>
              <a:rPr lang="en-US" sz="2020"/>
              <a:t>Additionally, any questionable purchases will require a </a:t>
            </a:r>
            <a:r>
              <a:rPr lang="en-US" sz="2020"/>
              <a:t>lesson</a:t>
            </a:r>
            <a:r>
              <a:rPr lang="en-US" sz="2020"/>
              <a:t> plan to be turned into the bookkeeper (where it will be filed) or an explanation will need to be provided in the comments section.</a:t>
            </a:r>
            <a:endParaRPr sz="2200"/>
          </a:p>
          <a:p>
            <a:pPr indent="-308768" lvl="0" marL="457200" rtl="0" algn="l">
              <a:lnSpc>
                <a:spcPct val="115000"/>
              </a:lnSpc>
              <a:spcBef>
                <a:spcPts val="0"/>
              </a:spcBef>
              <a:spcAft>
                <a:spcPts val="0"/>
              </a:spcAft>
              <a:buSzPct val="100000"/>
              <a:buChar char="●"/>
            </a:pPr>
            <a:r>
              <a:rPr lang="en-US" sz="2020"/>
              <a:t>Write a detailed description of items purchased on the itemized receipt if purchased item descriptions are unclear</a:t>
            </a:r>
            <a:endParaRPr sz="2200"/>
          </a:p>
          <a:p>
            <a:pPr indent="0" lvl="0" marL="0" rtl="0" algn="l">
              <a:lnSpc>
                <a:spcPct val="80000"/>
              </a:lnSpc>
              <a:spcBef>
                <a:spcPts val="900"/>
              </a:spcBef>
              <a:spcAft>
                <a:spcPts val="0"/>
              </a:spcAft>
              <a:buNone/>
            </a:pPr>
            <a:r>
              <a:t/>
            </a:r>
            <a:endParaRPr sz="2000"/>
          </a:p>
          <a:p>
            <a:pPr indent="-123634" lvl="0" marL="285750" rtl="0" algn="l">
              <a:lnSpc>
                <a:spcPct val="90000"/>
              </a:lnSpc>
              <a:spcBef>
                <a:spcPts val="1044"/>
              </a:spcBef>
              <a:spcAft>
                <a:spcPts val="0"/>
              </a:spcAft>
              <a:buSzPct val="115000"/>
              <a:buNone/>
            </a:pPr>
            <a:r>
              <a:t/>
            </a:r>
            <a:endParaRPr sz="222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3"/>
          <p:cNvSpPr txBox="1"/>
          <p:nvPr>
            <p:ph type="title"/>
          </p:nvPr>
        </p:nvSpPr>
        <p:spPr>
          <a:xfrm>
            <a:off x="1295402" y="982132"/>
            <a:ext cx="9601200" cy="13038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262626"/>
              </a:buClr>
              <a:buSzPts val="4400"/>
              <a:buFont typeface="Garamond"/>
              <a:buNone/>
            </a:pPr>
            <a:r>
              <a:rPr lang="en-US"/>
              <a:t>What items can I purchase?</a:t>
            </a:r>
            <a:endParaRPr/>
          </a:p>
        </p:txBody>
      </p:sp>
      <p:sp>
        <p:nvSpPr>
          <p:cNvPr id="92" name="Google Shape;92;p3"/>
          <p:cNvSpPr txBox="1"/>
          <p:nvPr>
            <p:ph idx="1" type="body"/>
          </p:nvPr>
        </p:nvSpPr>
        <p:spPr>
          <a:xfrm>
            <a:off x="1213525" y="2485273"/>
            <a:ext cx="9601200" cy="4086000"/>
          </a:xfrm>
          <a:prstGeom prst="rect">
            <a:avLst/>
          </a:prstGeom>
          <a:noFill/>
          <a:ln>
            <a:noFill/>
          </a:ln>
        </p:spPr>
        <p:txBody>
          <a:bodyPr anchorCtr="0" anchor="t" bIns="45700" lIns="91425" spcFirstLastPara="1" rIns="91425" wrap="square" tIns="45700">
            <a:normAutofit fontScale="85000" lnSpcReduction="20000"/>
          </a:bodyPr>
          <a:lstStyle/>
          <a:p>
            <a:pPr indent="-250637" lvl="0" marL="285750" rtl="0" algn="l">
              <a:lnSpc>
                <a:spcPct val="115000"/>
              </a:lnSpc>
              <a:spcBef>
                <a:spcPts val="0"/>
              </a:spcBef>
              <a:spcAft>
                <a:spcPts val="0"/>
              </a:spcAft>
              <a:buSzPct val="116485"/>
              <a:buChar char="●"/>
            </a:pPr>
            <a:r>
              <a:rPr lang="en-US" sz="2020"/>
              <a:t>All purchases must be instructional and used by the students or during the class period that will benefit the students. </a:t>
            </a:r>
            <a:endParaRPr sz="2020"/>
          </a:p>
          <a:p>
            <a:pPr indent="0" lvl="0" marL="285750" rtl="0" algn="l">
              <a:lnSpc>
                <a:spcPct val="115000"/>
              </a:lnSpc>
              <a:spcBef>
                <a:spcPts val="0"/>
              </a:spcBef>
              <a:spcAft>
                <a:spcPts val="0"/>
              </a:spcAft>
              <a:buNone/>
            </a:pPr>
            <a:r>
              <a:t/>
            </a:r>
            <a:endParaRPr sz="2020"/>
          </a:p>
          <a:p>
            <a:pPr indent="-263334" lvl="0" marL="285750" rtl="0" algn="l">
              <a:lnSpc>
                <a:spcPct val="115000"/>
              </a:lnSpc>
              <a:spcBef>
                <a:spcPts val="0"/>
              </a:spcBef>
              <a:spcAft>
                <a:spcPts val="0"/>
              </a:spcAft>
              <a:buSzPct val="100000"/>
              <a:buChar char="●"/>
            </a:pPr>
            <a:r>
              <a:rPr lang="en-US" sz="2020"/>
              <a:t>Items purchased on teacher card are for the classroom and must remain in that classroom. If the teacher transfers to a different grade level, a different school or leaves the system all together, the items purchased MUST remain in the classroom.</a:t>
            </a:r>
            <a:endParaRPr sz="2020"/>
          </a:p>
          <a:p>
            <a:pPr indent="-250637" lvl="0" marL="285750" rtl="0" algn="l">
              <a:lnSpc>
                <a:spcPct val="115000"/>
              </a:lnSpc>
              <a:spcBef>
                <a:spcPts val="1044"/>
              </a:spcBef>
              <a:spcAft>
                <a:spcPts val="0"/>
              </a:spcAft>
              <a:buSzPct val="116485"/>
              <a:buChar char="●"/>
            </a:pPr>
            <a:r>
              <a:rPr lang="en-US" sz="2020"/>
              <a:t>Items that could be considered for sole use by a teacher will require a lesson plan or explanation of how it will be used by the students (chairs, desks, stools, rugs, boxes or bins, filing cabinets, bookshelves, etc.)</a:t>
            </a:r>
            <a:endParaRPr sz="2200"/>
          </a:p>
          <a:p>
            <a:pPr indent="-250637" lvl="0" marL="285750" rtl="0" algn="l">
              <a:lnSpc>
                <a:spcPct val="115000"/>
              </a:lnSpc>
              <a:spcBef>
                <a:spcPts val="1044"/>
              </a:spcBef>
              <a:spcAft>
                <a:spcPts val="0"/>
              </a:spcAft>
              <a:buSzPct val="116485"/>
              <a:buChar char="●"/>
            </a:pPr>
            <a:r>
              <a:rPr lang="en-US" sz="2020"/>
              <a:t>Items that could be used to aid students in calming down to keep from distracting other students will require a lesson plan or explanation of how the item will be beneficial (exercise balls, stands, trampolines, other exercise equipment or gadgets, etc.). These items must remain in the classroom and cannot be sent home with the students.</a:t>
            </a:r>
            <a:endParaRPr sz="2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4"/>
          <p:cNvSpPr txBox="1"/>
          <p:nvPr>
            <p:ph type="title"/>
          </p:nvPr>
        </p:nvSpPr>
        <p:spPr>
          <a:xfrm>
            <a:off x="1295402" y="982132"/>
            <a:ext cx="9601196" cy="1303867"/>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262626"/>
              </a:buClr>
              <a:buSzPts val="3959"/>
              <a:buFont typeface="Garamond"/>
              <a:buNone/>
            </a:pPr>
            <a:r>
              <a:rPr lang="en-US" sz="3959"/>
              <a:t>What are some of the items considered as allowable purchases?</a:t>
            </a:r>
            <a:endParaRPr sz="3959"/>
          </a:p>
        </p:txBody>
      </p:sp>
      <p:sp>
        <p:nvSpPr>
          <p:cNvPr id="98" name="Google Shape;98;p4"/>
          <p:cNvSpPr txBox="1"/>
          <p:nvPr>
            <p:ph idx="1" type="body"/>
          </p:nvPr>
        </p:nvSpPr>
        <p:spPr>
          <a:xfrm>
            <a:off x="1298448" y="2560320"/>
            <a:ext cx="4718304" cy="3310128"/>
          </a:xfrm>
          <a:prstGeom prst="rect">
            <a:avLst/>
          </a:prstGeom>
          <a:noFill/>
          <a:ln>
            <a:noFill/>
          </a:ln>
        </p:spPr>
        <p:txBody>
          <a:bodyPr anchorCtr="0" anchor="t" bIns="45700" lIns="91425" spcFirstLastPara="1" rIns="91425" wrap="square" tIns="45700">
            <a:normAutofit/>
          </a:bodyPr>
          <a:lstStyle/>
          <a:p>
            <a:pPr indent="-285750" lvl="0" marL="285750" rtl="0" algn="l">
              <a:lnSpc>
                <a:spcPct val="80000"/>
              </a:lnSpc>
              <a:spcBef>
                <a:spcPts val="0"/>
              </a:spcBef>
              <a:spcAft>
                <a:spcPts val="0"/>
              </a:spcAft>
              <a:buSzPts val="1931"/>
              <a:buChar char="●"/>
            </a:pPr>
            <a:r>
              <a:rPr lang="en-US" sz="1679"/>
              <a:t>Pens                              </a:t>
            </a:r>
            <a:endParaRPr/>
          </a:p>
          <a:p>
            <a:pPr indent="-285750" lvl="0" marL="285750" rtl="0" algn="l">
              <a:lnSpc>
                <a:spcPct val="80000"/>
              </a:lnSpc>
              <a:spcBef>
                <a:spcPts val="936"/>
              </a:spcBef>
              <a:spcAft>
                <a:spcPts val="0"/>
              </a:spcAft>
              <a:buSzPts val="1931"/>
              <a:buChar char="●"/>
            </a:pPr>
            <a:r>
              <a:rPr lang="en-US" sz="1679"/>
              <a:t>Pencils</a:t>
            </a:r>
            <a:endParaRPr sz="1679"/>
          </a:p>
          <a:p>
            <a:pPr indent="-285750" lvl="0" marL="285750" rtl="0" algn="l">
              <a:lnSpc>
                <a:spcPct val="80000"/>
              </a:lnSpc>
              <a:spcBef>
                <a:spcPts val="936"/>
              </a:spcBef>
              <a:spcAft>
                <a:spcPts val="0"/>
              </a:spcAft>
              <a:buSzPts val="1931"/>
              <a:buChar char="●"/>
            </a:pPr>
            <a:r>
              <a:rPr lang="en-US" sz="1679"/>
              <a:t>Erasers</a:t>
            </a:r>
            <a:endParaRPr/>
          </a:p>
          <a:p>
            <a:pPr indent="-285750" lvl="0" marL="285750" rtl="0" algn="l">
              <a:lnSpc>
                <a:spcPct val="80000"/>
              </a:lnSpc>
              <a:spcBef>
                <a:spcPts val="936"/>
              </a:spcBef>
              <a:spcAft>
                <a:spcPts val="0"/>
              </a:spcAft>
              <a:buSzPts val="1931"/>
              <a:buChar char="●"/>
            </a:pPr>
            <a:r>
              <a:rPr lang="en-US" sz="1679"/>
              <a:t>Stapler/Staples/Staple Remover</a:t>
            </a:r>
            <a:endParaRPr/>
          </a:p>
          <a:p>
            <a:pPr indent="-285750" lvl="0" marL="285750" rtl="0" algn="l">
              <a:lnSpc>
                <a:spcPct val="80000"/>
              </a:lnSpc>
              <a:spcBef>
                <a:spcPts val="936"/>
              </a:spcBef>
              <a:spcAft>
                <a:spcPts val="0"/>
              </a:spcAft>
              <a:buSzPts val="1931"/>
              <a:buChar char="●"/>
            </a:pPr>
            <a:r>
              <a:rPr lang="en-US" sz="1679"/>
              <a:t>Paper</a:t>
            </a:r>
            <a:endParaRPr/>
          </a:p>
          <a:p>
            <a:pPr indent="-285750" lvl="0" marL="285750" rtl="0" algn="l">
              <a:lnSpc>
                <a:spcPct val="80000"/>
              </a:lnSpc>
              <a:spcBef>
                <a:spcPts val="936"/>
              </a:spcBef>
              <a:spcAft>
                <a:spcPts val="0"/>
              </a:spcAft>
              <a:buSzPts val="1931"/>
              <a:buChar char="●"/>
            </a:pPr>
            <a:r>
              <a:rPr lang="en-US" sz="1679"/>
              <a:t>Folders</a:t>
            </a:r>
            <a:endParaRPr/>
          </a:p>
          <a:p>
            <a:pPr indent="-285750" lvl="0" marL="285750" rtl="0" algn="l">
              <a:lnSpc>
                <a:spcPct val="80000"/>
              </a:lnSpc>
              <a:spcBef>
                <a:spcPts val="936"/>
              </a:spcBef>
              <a:spcAft>
                <a:spcPts val="0"/>
              </a:spcAft>
              <a:buSzPts val="1931"/>
              <a:buChar char="●"/>
            </a:pPr>
            <a:r>
              <a:rPr lang="en-US" sz="1679"/>
              <a:t>Desk Organizers</a:t>
            </a:r>
            <a:endParaRPr/>
          </a:p>
          <a:p>
            <a:pPr indent="-285750" lvl="0" marL="285750" rtl="0" algn="l">
              <a:lnSpc>
                <a:spcPct val="80000"/>
              </a:lnSpc>
              <a:spcBef>
                <a:spcPts val="936"/>
              </a:spcBef>
              <a:spcAft>
                <a:spcPts val="0"/>
              </a:spcAft>
              <a:buSzPts val="1931"/>
              <a:buChar char="●"/>
            </a:pPr>
            <a:r>
              <a:rPr lang="en-US" sz="1679"/>
              <a:t>Highlighters</a:t>
            </a:r>
            <a:endParaRPr/>
          </a:p>
          <a:p>
            <a:pPr indent="-285750" lvl="0" marL="285750" rtl="0" algn="l">
              <a:lnSpc>
                <a:spcPct val="80000"/>
              </a:lnSpc>
              <a:spcBef>
                <a:spcPts val="936"/>
              </a:spcBef>
              <a:spcAft>
                <a:spcPts val="0"/>
              </a:spcAft>
              <a:buSzPts val="1931"/>
              <a:buChar char="●"/>
            </a:pPr>
            <a:r>
              <a:rPr lang="en-US" sz="1679"/>
              <a:t>Markers</a:t>
            </a:r>
            <a:endParaRPr/>
          </a:p>
        </p:txBody>
      </p:sp>
      <p:sp>
        <p:nvSpPr>
          <p:cNvPr id="99" name="Google Shape;99;p4"/>
          <p:cNvSpPr txBox="1"/>
          <p:nvPr>
            <p:ph idx="2" type="body"/>
          </p:nvPr>
        </p:nvSpPr>
        <p:spPr>
          <a:xfrm>
            <a:off x="6181344" y="2560320"/>
            <a:ext cx="4718304" cy="3310128"/>
          </a:xfrm>
          <a:prstGeom prst="rect">
            <a:avLst/>
          </a:prstGeom>
          <a:noFill/>
          <a:ln>
            <a:noFill/>
          </a:ln>
        </p:spPr>
        <p:txBody>
          <a:bodyPr anchorCtr="0" anchor="t" bIns="45700" lIns="91425" spcFirstLastPara="1" rIns="91425" wrap="square" tIns="45700">
            <a:normAutofit lnSpcReduction="20000"/>
          </a:bodyPr>
          <a:lstStyle/>
          <a:p>
            <a:pPr indent="-285750" lvl="0" marL="285750" rtl="0" algn="l">
              <a:lnSpc>
                <a:spcPct val="80000"/>
              </a:lnSpc>
              <a:spcBef>
                <a:spcPts val="0"/>
              </a:spcBef>
              <a:spcAft>
                <a:spcPts val="0"/>
              </a:spcAft>
              <a:buSzPts val="1931"/>
              <a:buChar char="●"/>
            </a:pPr>
            <a:r>
              <a:rPr lang="en-US" sz="1679"/>
              <a:t>Rulers</a:t>
            </a:r>
            <a:endParaRPr/>
          </a:p>
          <a:p>
            <a:pPr indent="-285750" lvl="0" marL="285750" rtl="0" algn="l">
              <a:lnSpc>
                <a:spcPct val="80000"/>
              </a:lnSpc>
              <a:spcBef>
                <a:spcPts val="936"/>
              </a:spcBef>
              <a:spcAft>
                <a:spcPts val="0"/>
              </a:spcAft>
              <a:buSzPts val="1931"/>
              <a:buChar char="●"/>
            </a:pPr>
            <a:r>
              <a:rPr lang="en-US" sz="1679"/>
              <a:t>Scissors</a:t>
            </a:r>
            <a:endParaRPr/>
          </a:p>
          <a:p>
            <a:pPr indent="-285750" lvl="0" marL="285750" rtl="0" algn="l">
              <a:lnSpc>
                <a:spcPct val="80000"/>
              </a:lnSpc>
              <a:spcBef>
                <a:spcPts val="936"/>
              </a:spcBef>
              <a:spcAft>
                <a:spcPts val="0"/>
              </a:spcAft>
              <a:buSzPts val="1931"/>
              <a:buChar char="●"/>
            </a:pPr>
            <a:r>
              <a:rPr lang="en-US" sz="1679"/>
              <a:t>Tape</a:t>
            </a:r>
            <a:endParaRPr/>
          </a:p>
          <a:p>
            <a:pPr indent="-285750" lvl="0" marL="285750" rtl="0" algn="l">
              <a:lnSpc>
                <a:spcPct val="80000"/>
              </a:lnSpc>
              <a:spcBef>
                <a:spcPts val="936"/>
              </a:spcBef>
              <a:spcAft>
                <a:spcPts val="0"/>
              </a:spcAft>
              <a:buSzPts val="1931"/>
              <a:buChar char="●"/>
            </a:pPr>
            <a:r>
              <a:rPr lang="en-US" sz="1679"/>
              <a:t>Calculators</a:t>
            </a:r>
            <a:endParaRPr/>
          </a:p>
          <a:p>
            <a:pPr indent="-285750" lvl="0" marL="285750" rtl="0" algn="l">
              <a:lnSpc>
                <a:spcPct val="80000"/>
              </a:lnSpc>
              <a:spcBef>
                <a:spcPts val="936"/>
              </a:spcBef>
              <a:spcAft>
                <a:spcPts val="0"/>
              </a:spcAft>
              <a:buSzPts val="1931"/>
              <a:buChar char="●"/>
            </a:pPr>
            <a:r>
              <a:rPr lang="en-US" sz="1679"/>
              <a:t>Paper Clips</a:t>
            </a:r>
            <a:endParaRPr/>
          </a:p>
          <a:p>
            <a:pPr indent="-285750" lvl="0" marL="285750" rtl="0" algn="l">
              <a:lnSpc>
                <a:spcPct val="80000"/>
              </a:lnSpc>
              <a:spcBef>
                <a:spcPts val="936"/>
              </a:spcBef>
              <a:spcAft>
                <a:spcPts val="0"/>
              </a:spcAft>
              <a:buSzPts val="1931"/>
              <a:buChar char="●"/>
            </a:pPr>
            <a:r>
              <a:rPr lang="en-US" sz="1679"/>
              <a:t>Notepads</a:t>
            </a:r>
            <a:endParaRPr/>
          </a:p>
          <a:p>
            <a:pPr indent="-285750" lvl="0" marL="285750" rtl="0" algn="l">
              <a:lnSpc>
                <a:spcPct val="80000"/>
              </a:lnSpc>
              <a:spcBef>
                <a:spcPts val="936"/>
              </a:spcBef>
              <a:spcAft>
                <a:spcPts val="0"/>
              </a:spcAft>
              <a:buSzPts val="1931"/>
              <a:buChar char="●"/>
            </a:pPr>
            <a:r>
              <a:rPr lang="en-US" sz="1679"/>
              <a:t>Binders</a:t>
            </a:r>
            <a:endParaRPr/>
          </a:p>
          <a:p>
            <a:pPr indent="-285750" lvl="0" marL="285750" rtl="0" algn="l">
              <a:lnSpc>
                <a:spcPct val="80000"/>
              </a:lnSpc>
              <a:spcBef>
                <a:spcPts val="936"/>
              </a:spcBef>
              <a:spcAft>
                <a:spcPts val="0"/>
              </a:spcAft>
              <a:buSzPts val="1931"/>
              <a:buChar char="●"/>
            </a:pPr>
            <a:r>
              <a:rPr lang="en-US" sz="1679"/>
              <a:t>Computer Mouse</a:t>
            </a:r>
            <a:endParaRPr/>
          </a:p>
          <a:p>
            <a:pPr indent="-285750" lvl="0" marL="285750" rtl="0" algn="l">
              <a:lnSpc>
                <a:spcPct val="80000"/>
              </a:lnSpc>
              <a:spcBef>
                <a:spcPts val="936"/>
              </a:spcBef>
              <a:spcAft>
                <a:spcPts val="0"/>
              </a:spcAft>
              <a:buSzPts val="1931"/>
              <a:buChar char="●"/>
            </a:pPr>
            <a:r>
              <a:rPr lang="en-US" sz="1679"/>
              <a:t>iPad/MacBook Cases/Briefcases/Book Bags (for student)</a:t>
            </a:r>
            <a:endParaRPr/>
          </a:p>
          <a:p>
            <a:pPr indent="-163068" lvl="0" marL="285750" rtl="0" algn="l">
              <a:lnSpc>
                <a:spcPct val="80000"/>
              </a:lnSpc>
              <a:spcBef>
                <a:spcPts val="936"/>
              </a:spcBef>
              <a:spcAft>
                <a:spcPts val="0"/>
              </a:spcAft>
              <a:buSzPts val="1932"/>
              <a:buNone/>
            </a:pPr>
            <a:r>
              <a:t/>
            </a:r>
            <a:endParaRPr sz="1679"/>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5"/>
          <p:cNvSpPr txBox="1"/>
          <p:nvPr>
            <p:ph type="title"/>
          </p:nvPr>
        </p:nvSpPr>
        <p:spPr>
          <a:xfrm>
            <a:off x="1295402" y="982132"/>
            <a:ext cx="9601196" cy="1303867"/>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262626"/>
              </a:buClr>
              <a:buSzPct val="99974"/>
              <a:buFont typeface="Garamond"/>
              <a:buNone/>
            </a:pPr>
            <a:r>
              <a:rPr lang="en-US" sz="3959"/>
              <a:t>What are some of the items considered as questionable purchases that will require a lesson plan and/or explanation?</a:t>
            </a:r>
            <a:endParaRPr sz="3959"/>
          </a:p>
        </p:txBody>
      </p:sp>
      <p:sp>
        <p:nvSpPr>
          <p:cNvPr id="105" name="Google Shape;105;p5"/>
          <p:cNvSpPr txBox="1"/>
          <p:nvPr>
            <p:ph idx="1" type="body"/>
          </p:nvPr>
        </p:nvSpPr>
        <p:spPr>
          <a:xfrm>
            <a:off x="1298448" y="2560320"/>
            <a:ext cx="4718304" cy="3310128"/>
          </a:xfrm>
          <a:prstGeom prst="rect">
            <a:avLst/>
          </a:prstGeom>
          <a:noFill/>
          <a:ln>
            <a:noFill/>
          </a:ln>
        </p:spPr>
        <p:txBody>
          <a:bodyPr anchorCtr="0" anchor="t" bIns="45700" lIns="91425" spcFirstLastPara="1" rIns="91425" wrap="square" tIns="45700">
            <a:normAutofit lnSpcReduction="20000"/>
          </a:bodyPr>
          <a:lstStyle/>
          <a:p>
            <a:pPr indent="-285750" lvl="0" marL="285750" rtl="0" algn="l">
              <a:lnSpc>
                <a:spcPct val="80000"/>
              </a:lnSpc>
              <a:spcBef>
                <a:spcPts val="0"/>
              </a:spcBef>
              <a:spcAft>
                <a:spcPts val="0"/>
              </a:spcAft>
              <a:buSzPts val="1518"/>
              <a:buChar char="●"/>
            </a:pPr>
            <a:r>
              <a:rPr lang="en-US" sz="1320"/>
              <a:t>Candy ( cannot be used as a reward; a lesson plan must accompany any receipt with candy listed)</a:t>
            </a:r>
            <a:endParaRPr/>
          </a:p>
          <a:p>
            <a:pPr indent="-285750" lvl="0" marL="285750" rtl="0" algn="l">
              <a:lnSpc>
                <a:spcPct val="80000"/>
              </a:lnSpc>
              <a:spcBef>
                <a:spcPts val="864"/>
              </a:spcBef>
              <a:spcAft>
                <a:spcPts val="0"/>
              </a:spcAft>
              <a:buSzPts val="1518"/>
              <a:buChar char="●"/>
            </a:pPr>
            <a:r>
              <a:rPr lang="en-US" sz="1320"/>
              <a:t>Chairs</a:t>
            </a:r>
            <a:endParaRPr/>
          </a:p>
          <a:p>
            <a:pPr indent="-285750" lvl="0" marL="285750" rtl="0" algn="l">
              <a:lnSpc>
                <a:spcPct val="80000"/>
              </a:lnSpc>
              <a:spcBef>
                <a:spcPts val="864"/>
              </a:spcBef>
              <a:spcAft>
                <a:spcPts val="0"/>
              </a:spcAft>
              <a:buSzPts val="1518"/>
              <a:buChar char="●"/>
            </a:pPr>
            <a:r>
              <a:rPr lang="en-US" sz="1320"/>
              <a:t>Desks</a:t>
            </a:r>
            <a:endParaRPr sz="1320"/>
          </a:p>
          <a:p>
            <a:pPr indent="-285750" lvl="0" marL="285750" rtl="0" algn="l">
              <a:lnSpc>
                <a:spcPct val="80000"/>
              </a:lnSpc>
              <a:spcBef>
                <a:spcPts val="864"/>
              </a:spcBef>
              <a:spcAft>
                <a:spcPts val="0"/>
              </a:spcAft>
              <a:buSzPts val="1518"/>
              <a:buChar char="●"/>
            </a:pPr>
            <a:r>
              <a:rPr lang="en-US" sz="1320"/>
              <a:t>Stools</a:t>
            </a:r>
            <a:endParaRPr/>
          </a:p>
          <a:p>
            <a:pPr indent="-285750" lvl="0" marL="285750" rtl="0" algn="l">
              <a:lnSpc>
                <a:spcPct val="80000"/>
              </a:lnSpc>
              <a:spcBef>
                <a:spcPts val="864"/>
              </a:spcBef>
              <a:spcAft>
                <a:spcPts val="0"/>
              </a:spcAft>
              <a:buSzPts val="1518"/>
              <a:buChar char="●"/>
            </a:pPr>
            <a:r>
              <a:rPr lang="en-US" sz="1320"/>
              <a:t>Rugs</a:t>
            </a:r>
            <a:endParaRPr/>
          </a:p>
          <a:p>
            <a:pPr indent="-285750" lvl="0" marL="285750" rtl="0" algn="l">
              <a:lnSpc>
                <a:spcPct val="80000"/>
              </a:lnSpc>
              <a:spcBef>
                <a:spcPts val="864"/>
              </a:spcBef>
              <a:spcAft>
                <a:spcPts val="0"/>
              </a:spcAft>
              <a:buSzPts val="1518"/>
              <a:buChar char="●"/>
            </a:pPr>
            <a:r>
              <a:rPr lang="en-US" sz="1320"/>
              <a:t>Boxes or Bins</a:t>
            </a:r>
            <a:endParaRPr/>
          </a:p>
          <a:p>
            <a:pPr indent="-285750" lvl="0" marL="285750" rtl="0" algn="l">
              <a:lnSpc>
                <a:spcPct val="80000"/>
              </a:lnSpc>
              <a:spcBef>
                <a:spcPts val="864"/>
              </a:spcBef>
              <a:spcAft>
                <a:spcPts val="0"/>
              </a:spcAft>
              <a:buSzPts val="1518"/>
              <a:buChar char="●"/>
            </a:pPr>
            <a:r>
              <a:rPr lang="en-US" sz="1320"/>
              <a:t>Filing Cabinets</a:t>
            </a:r>
            <a:endParaRPr/>
          </a:p>
          <a:p>
            <a:pPr indent="-285750" lvl="0" marL="285750" rtl="0" algn="l">
              <a:lnSpc>
                <a:spcPct val="80000"/>
              </a:lnSpc>
              <a:spcBef>
                <a:spcPts val="864"/>
              </a:spcBef>
              <a:spcAft>
                <a:spcPts val="0"/>
              </a:spcAft>
              <a:buSzPts val="1518"/>
              <a:buChar char="●"/>
            </a:pPr>
            <a:r>
              <a:rPr lang="en-US" sz="1320"/>
              <a:t>Bookshelves</a:t>
            </a:r>
            <a:endParaRPr/>
          </a:p>
          <a:p>
            <a:pPr indent="-285750" lvl="0" marL="285750" rtl="0" algn="l">
              <a:lnSpc>
                <a:spcPct val="80000"/>
              </a:lnSpc>
              <a:spcBef>
                <a:spcPts val="864"/>
              </a:spcBef>
              <a:spcAft>
                <a:spcPts val="0"/>
              </a:spcAft>
              <a:buSzPts val="1518"/>
              <a:buChar char="●"/>
            </a:pPr>
            <a:r>
              <a:rPr lang="en-US" sz="1320"/>
              <a:t>Decals or Picture Frames</a:t>
            </a:r>
            <a:endParaRPr/>
          </a:p>
          <a:p>
            <a:pPr indent="-285750" lvl="0" marL="285750" rtl="0" algn="l">
              <a:lnSpc>
                <a:spcPct val="80000"/>
              </a:lnSpc>
              <a:spcBef>
                <a:spcPts val="864"/>
              </a:spcBef>
              <a:spcAft>
                <a:spcPts val="0"/>
              </a:spcAft>
              <a:buSzPts val="1518"/>
              <a:buChar char="●"/>
            </a:pPr>
            <a:r>
              <a:rPr lang="en-US" sz="1320"/>
              <a:t>T-Shirts</a:t>
            </a:r>
            <a:endParaRPr/>
          </a:p>
          <a:p>
            <a:pPr indent="-285750" lvl="0" marL="285750" rtl="0" algn="l">
              <a:lnSpc>
                <a:spcPct val="80000"/>
              </a:lnSpc>
              <a:spcBef>
                <a:spcPts val="864"/>
              </a:spcBef>
              <a:spcAft>
                <a:spcPts val="0"/>
              </a:spcAft>
              <a:buSzPts val="1518"/>
              <a:buChar char="●"/>
            </a:pPr>
            <a:r>
              <a:rPr lang="en-US" sz="1320"/>
              <a:t>Lanyards (cannot be purchased for a teacher; must have an explanation to show how students will use)</a:t>
            </a:r>
            <a:endParaRPr sz="1320"/>
          </a:p>
        </p:txBody>
      </p:sp>
      <p:sp>
        <p:nvSpPr>
          <p:cNvPr id="106" name="Google Shape;106;p5"/>
          <p:cNvSpPr txBox="1"/>
          <p:nvPr>
            <p:ph idx="2" type="body"/>
          </p:nvPr>
        </p:nvSpPr>
        <p:spPr>
          <a:xfrm>
            <a:off x="6181344" y="2560320"/>
            <a:ext cx="4718304" cy="3310128"/>
          </a:xfrm>
          <a:prstGeom prst="rect">
            <a:avLst/>
          </a:prstGeom>
          <a:noFill/>
          <a:ln>
            <a:noFill/>
          </a:ln>
        </p:spPr>
        <p:txBody>
          <a:bodyPr anchorCtr="0" anchor="t" bIns="45700" lIns="91425" spcFirstLastPara="1" rIns="91425" wrap="square" tIns="45700">
            <a:normAutofit/>
          </a:bodyPr>
          <a:lstStyle/>
          <a:p>
            <a:pPr indent="-285750" lvl="0" marL="285750" rtl="0" algn="l">
              <a:lnSpc>
                <a:spcPct val="80000"/>
              </a:lnSpc>
              <a:spcBef>
                <a:spcPts val="0"/>
              </a:spcBef>
              <a:spcAft>
                <a:spcPts val="0"/>
              </a:spcAft>
              <a:buSzPts val="1518"/>
              <a:buChar char="●"/>
            </a:pPr>
            <a:r>
              <a:rPr lang="en-US" sz="1320"/>
              <a:t>Gift Wrap</a:t>
            </a:r>
            <a:endParaRPr/>
          </a:p>
          <a:p>
            <a:pPr indent="-285750" lvl="0" marL="285750" rtl="0" algn="l">
              <a:lnSpc>
                <a:spcPct val="80000"/>
              </a:lnSpc>
              <a:spcBef>
                <a:spcPts val="864"/>
              </a:spcBef>
              <a:spcAft>
                <a:spcPts val="0"/>
              </a:spcAft>
              <a:buSzPts val="1518"/>
              <a:buChar char="●"/>
            </a:pPr>
            <a:r>
              <a:rPr lang="en-US" sz="1320"/>
              <a:t>Christmas Stockings and Décor</a:t>
            </a:r>
            <a:endParaRPr/>
          </a:p>
          <a:p>
            <a:pPr indent="-285750" lvl="0" marL="285750" rtl="0" algn="l">
              <a:lnSpc>
                <a:spcPct val="80000"/>
              </a:lnSpc>
              <a:spcBef>
                <a:spcPts val="864"/>
              </a:spcBef>
              <a:spcAft>
                <a:spcPts val="0"/>
              </a:spcAft>
              <a:buSzPts val="1518"/>
              <a:buChar char="●"/>
            </a:pPr>
            <a:r>
              <a:rPr lang="en-US" sz="1320"/>
              <a:t>Valentine’s Day Décor</a:t>
            </a:r>
            <a:endParaRPr/>
          </a:p>
          <a:p>
            <a:pPr indent="-285750" lvl="0" marL="285750" rtl="0" algn="l">
              <a:lnSpc>
                <a:spcPct val="80000"/>
              </a:lnSpc>
              <a:spcBef>
                <a:spcPts val="864"/>
              </a:spcBef>
              <a:spcAft>
                <a:spcPts val="0"/>
              </a:spcAft>
              <a:buSzPts val="1518"/>
              <a:buChar char="●"/>
            </a:pPr>
            <a:r>
              <a:rPr lang="en-US" sz="1320"/>
              <a:t>Other Holiday Décor</a:t>
            </a:r>
            <a:endParaRPr/>
          </a:p>
          <a:p>
            <a:pPr indent="-285750" lvl="0" marL="285750" rtl="0" algn="l">
              <a:lnSpc>
                <a:spcPct val="80000"/>
              </a:lnSpc>
              <a:spcBef>
                <a:spcPts val="864"/>
              </a:spcBef>
              <a:spcAft>
                <a:spcPts val="0"/>
              </a:spcAft>
              <a:buSzPts val="1518"/>
              <a:buChar char="●"/>
            </a:pPr>
            <a:r>
              <a:rPr lang="en-US" sz="1320"/>
              <a:t>Christmas and Valentine’s Day Gift Bags</a:t>
            </a:r>
            <a:endParaRPr/>
          </a:p>
          <a:p>
            <a:pPr indent="-285750" lvl="0" marL="285750" rtl="0" algn="l">
              <a:lnSpc>
                <a:spcPct val="80000"/>
              </a:lnSpc>
              <a:spcBef>
                <a:spcPts val="864"/>
              </a:spcBef>
              <a:spcAft>
                <a:spcPts val="0"/>
              </a:spcAft>
              <a:buSzPts val="1518"/>
              <a:buChar char="●"/>
            </a:pPr>
            <a:r>
              <a:rPr lang="en-US" sz="1320"/>
              <a:t>Items for Treasure Boxes, Rewards or Incentives (must be instructional: pencils, pens, erasers, etc.)</a:t>
            </a:r>
            <a:endParaRPr/>
          </a:p>
          <a:p>
            <a:pPr indent="-285750" lvl="0" marL="285750" rtl="0" algn="l">
              <a:lnSpc>
                <a:spcPct val="80000"/>
              </a:lnSpc>
              <a:spcBef>
                <a:spcPts val="864"/>
              </a:spcBef>
              <a:spcAft>
                <a:spcPts val="0"/>
              </a:spcAft>
              <a:buSzPts val="1518"/>
              <a:buChar char="●"/>
            </a:pPr>
            <a:r>
              <a:rPr lang="en-US" sz="1320"/>
              <a:t>Birthday items (must remain in the classroom if not instructional; or the items must be instructional: pencils, pens, erasers, etc. if they are sent home.)</a:t>
            </a:r>
            <a:endParaRPr sz="132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6"/>
          <p:cNvSpPr txBox="1"/>
          <p:nvPr>
            <p:ph type="title"/>
          </p:nvPr>
        </p:nvSpPr>
        <p:spPr>
          <a:xfrm>
            <a:off x="1295402" y="982132"/>
            <a:ext cx="9601196" cy="1303867"/>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262626"/>
              </a:buClr>
              <a:buSzPts val="3959"/>
              <a:buFont typeface="Garamond"/>
              <a:buNone/>
            </a:pPr>
            <a:r>
              <a:rPr lang="en-US" sz="3959"/>
              <a:t>What are some of the items that are not considered allowable purchases?</a:t>
            </a:r>
            <a:endParaRPr sz="3959"/>
          </a:p>
        </p:txBody>
      </p:sp>
      <p:sp>
        <p:nvSpPr>
          <p:cNvPr id="112" name="Google Shape;112;p6"/>
          <p:cNvSpPr txBox="1"/>
          <p:nvPr>
            <p:ph idx="1" type="body"/>
          </p:nvPr>
        </p:nvSpPr>
        <p:spPr>
          <a:xfrm>
            <a:off x="1298448" y="2560320"/>
            <a:ext cx="4718304" cy="3310128"/>
          </a:xfrm>
          <a:prstGeom prst="rect">
            <a:avLst/>
          </a:prstGeom>
          <a:noFill/>
          <a:ln>
            <a:noFill/>
          </a:ln>
        </p:spPr>
        <p:txBody>
          <a:bodyPr anchorCtr="0" anchor="t" bIns="45700" lIns="91425" spcFirstLastPara="1" rIns="91425" wrap="square" tIns="45700">
            <a:normAutofit lnSpcReduction="20000"/>
          </a:bodyPr>
          <a:lstStyle/>
          <a:p>
            <a:pPr indent="-285750" lvl="0" marL="285750" rtl="0" algn="l">
              <a:spcBef>
                <a:spcPts val="0"/>
              </a:spcBef>
              <a:spcAft>
                <a:spcPts val="0"/>
              </a:spcAft>
              <a:buSzPts val="2760"/>
              <a:buChar char="●"/>
            </a:pPr>
            <a:r>
              <a:rPr lang="en-US"/>
              <a:t>Items for Clubs</a:t>
            </a:r>
            <a:endParaRPr/>
          </a:p>
          <a:p>
            <a:pPr indent="-285750" lvl="0" marL="285750" rtl="0" algn="l">
              <a:spcBef>
                <a:spcPts val="1080"/>
              </a:spcBef>
              <a:spcAft>
                <a:spcPts val="0"/>
              </a:spcAft>
              <a:buSzPts val="2760"/>
              <a:buChar char="●"/>
            </a:pPr>
            <a:r>
              <a:rPr lang="en-US"/>
              <a:t>Items for After-school activities </a:t>
            </a:r>
            <a:endParaRPr/>
          </a:p>
          <a:p>
            <a:pPr indent="-285750" lvl="0" marL="285750" rtl="0" algn="l">
              <a:spcBef>
                <a:spcPts val="1080"/>
              </a:spcBef>
              <a:spcAft>
                <a:spcPts val="0"/>
              </a:spcAft>
              <a:buSzPts val="2760"/>
              <a:buChar char="●"/>
            </a:pPr>
            <a:r>
              <a:rPr lang="en-US"/>
              <a:t>Items welcoming new students to your school</a:t>
            </a:r>
            <a:endParaRPr/>
          </a:p>
          <a:p>
            <a:pPr indent="-285750" lvl="0" marL="285750" rtl="0" algn="l">
              <a:spcBef>
                <a:spcPts val="1080"/>
              </a:spcBef>
              <a:spcAft>
                <a:spcPts val="0"/>
              </a:spcAft>
              <a:buSzPts val="2760"/>
              <a:buChar char="●"/>
            </a:pPr>
            <a:r>
              <a:rPr lang="en-US"/>
              <a:t>Gift cards</a:t>
            </a:r>
            <a:endParaRPr/>
          </a:p>
          <a:p>
            <a:pPr indent="-110490" lvl="0" marL="285750" rtl="0" algn="l">
              <a:spcBef>
                <a:spcPts val="1080"/>
              </a:spcBef>
              <a:spcAft>
                <a:spcPts val="0"/>
              </a:spcAft>
              <a:buSzPts val="2760"/>
              <a:buNone/>
            </a:pPr>
            <a:r>
              <a:t/>
            </a:r>
            <a:endParaRPr/>
          </a:p>
          <a:p>
            <a:pPr indent="-110490" lvl="0" marL="285750" rtl="0" algn="l">
              <a:spcBef>
                <a:spcPts val="1080"/>
              </a:spcBef>
              <a:spcAft>
                <a:spcPts val="0"/>
              </a:spcAft>
              <a:buSzPts val="2760"/>
              <a:buNone/>
            </a:pPr>
            <a:r>
              <a:t/>
            </a:r>
            <a:endParaRPr/>
          </a:p>
        </p:txBody>
      </p:sp>
      <p:sp>
        <p:nvSpPr>
          <p:cNvPr id="113" name="Google Shape;113;p6"/>
          <p:cNvSpPr txBox="1"/>
          <p:nvPr>
            <p:ph idx="2" type="body"/>
          </p:nvPr>
        </p:nvSpPr>
        <p:spPr>
          <a:xfrm>
            <a:off x="6181344" y="2560320"/>
            <a:ext cx="4718304" cy="3310128"/>
          </a:xfrm>
          <a:prstGeom prst="rect">
            <a:avLst/>
          </a:prstGeom>
          <a:noFill/>
          <a:ln>
            <a:noFill/>
          </a:ln>
        </p:spPr>
        <p:txBody>
          <a:bodyPr anchorCtr="0" anchor="t" bIns="45700" lIns="91425" spcFirstLastPara="1" rIns="91425" wrap="square" tIns="45700">
            <a:normAutofit/>
          </a:bodyPr>
          <a:lstStyle/>
          <a:p>
            <a:pPr indent="-285750" lvl="0" marL="285750" rtl="0" algn="l">
              <a:spcBef>
                <a:spcPts val="0"/>
              </a:spcBef>
              <a:spcAft>
                <a:spcPts val="0"/>
              </a:spcAft>
              <a:buSzPts val="2760"/>
              <a:buChar char="●"/>
            </a:pPr>
            <a:r>
              <a:rPr lang="en-US"/>
              <a:t>Registration fees for workshops or professional development training</a:t>
            </a:r>
            <a:endParaRPr/>
          </a:p>
          <a:p>
            <a:pPr indent="-285750" lvl="0" marL="285750" rtl="0" algn="l">
              <a:spcBef>
                <a:spcPts val="1080"/>
              </a:spcBef>
              <a:spcAft>
                <a:spcPts val="0"/>
              </a:spcAft>
              <a:buSzPts val="2760"/>
              <a:buChar char="●"/>
            </a:pPr>
            <a:r>
              <a:rPr lang="en-US"/>
              <a:t>Items that hold food or other perishable items for field trips</a:t>
            </a:r>
            <a:endParaRPr/>
          </a:p>
          <a:p>
            <a:pPr indent="-110490" lvl="0" marL="285750" rtl="0" algn="l">
              <a:spcBef>
                <a:spcPts val="1080"/>
              </a:spcBef>
              <a:spcAft>
                <a:spcPts val="0"/>
              </a:spcAft>
              <a:buSzPts val="276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7"/>
          <p:cNvSpPr txBox="1"/>
          <p:nvPr>
            <p:ph type="title"/>
          </p:nvPr>
        </p:nvSpPr>
        <p:spPr>
          <a:xfrm>
            <a:off x="1295402" y="982132"/>
            <a:ext cx="9601196" cy="1303867"/>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262626"/>
              </a:buClr>
              <a:buSzPct val="99974"/>
              <a:buFont typeface="Garamond"/>
              <a:buNone/>
            </a:pPr>
            <a:r>
              <a:rPr lang="en-US" sz="3959"/>
              <a:t>Please contact the technology department to purchase the following items</a:t>
            </a:r>
            <a:endParaRPr sz="3959"/>
          </a:p>
        </p:txBody>
      </p:sp>
      <p:sp>
        <p:nvSpPr>
          <p:cNvPr id="119" name="Google Shape;119;p7"/>
          <p:cNvSpPr txBox="1"/>
          <p:nvPr>
            <p:ph idx="1" type="body"/>
          </p:nvPr>
        </p:nvSpPr>
        <p:spPr>
          <a:xfrm>
            <a:off x="1295401" y="2556932"/>
            <a:ext cx="9601196" cy="3318936"/>
          </a:xfrm>
          <a:prstGeom prst="rect">
            <a:avLst/>
          </a:prstGeom>
          <a:noFill/>
          <a:ln>
            <a:noFill/>
          </a:ln>
        </p:spPr>
        <p:txBody>
          <a:bodyPr anchorCtr="0" anchor="t" bIns="45700" lIns="91425" spcFirstLastPara="1" rIns="91425" wrap="square" tIns="45700">
            <a:normAutofit lnSpcReduction="20000"/>
          </a:bodyPr>
          <a:lstStyle/>
          <a:p>
            <a:pPr indent="-285750" lvl="0" marL="285750" rtl="0" algn="l">
              <a:spcBef>
                <a:spcPts val="0"/>
              </a:spcBef>
              <a:spcAft>
                <a:spcPts val="0"/>
              </a:spcAft>
              <a:buSzPts val="2760"/>
              <a:buChar char="●"/>
            </a:pPr>
            <a:r>
              <a:rPr lang="en-US"/>
              <a:t>Printers</a:t>
            </a:r>
            <a:endParaRPr/>
          </a:p>
          <a:p>
            <a:pPr indent="-285750" lvl="0" marL="285750" rtl="0" algn="l">
              <a:spcBef>
                <a:spcPts val="1080"/>
              </a:spcBef>
              <a:spcAft>
                <a:spcPts val="0"/>
              </a:spcAft>
              <a:buSzPts val="2760"/>
              <a:buChar char="●"/>
            </a:pPr>
            <a:r>
              <a:rPr lang="en-US"/>
              <a:t>Monitors</a:t>
            </a:r>
            <a:endParaRPr/>
          </a:p>
          <a:p>
            <a:pPr indent="-285750" lvl="0" marL="285750" rtl="0" algn="l">
              <a:spcBef>
                <a:spcPts val="1080"/>
              </a:spcBef>
              <a:spcAft>
                <a:spcPts val="0"/>
              </a:spcAft>
              <a:buSzPts val="2760"/>
              <a:buChar char="●"/>
            </a:pPr>
            <a:r>
              <a:rPr lang="en-US"/>
              <a:t>iPads/MacBooks/Other Notebooks (can be purchased for the teacher to use as long as item will be used for instructional purposes for the students)</a:t>
            </a:r>
            <a:endParaRPr/>
          </a:p>
          <a:p>
            <a:pPr indent="-285750" lvl="0" marL="285750" rtl="0" algn="l">
              <a:spcBef>
                <a:spcPts val="1080"/>
              </a:spcBef>
              <a:spcAft>
                <a:spcPts val="0"/>
              </a:spcAft>
              <a:buSzPts val="2760"/>
              <a:buChar char="●"/>
            </a:pPr>
            <a:r>
              <a:rPr lang="en-US"/>
              <a:t>Technology licenses for computer equipment</a:t>
            </a:r>
            <a:endParaRPr/>
          </a:p>
          <a:p>
            <a:pPr indent="-285750" lvl="0" marL="285750" rtl="0" algn="l">
              <a:spcBef>
                <a:spcPts val="1080"/>
              </a:spcBef>
              <a:spcAft>
                <a:spcPts val="0"/>
              </a:spcAft>
              <a:buSzPts val="2760"/>
              <a:buChar char="●"/>
            </a:pPr>
            <a:r>
              <a:rPr lang="en-US"/>
              <a:t>Please provide email that shows approval from Technology to your bookkeeper for documentation purposes.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8"/>
          <p:cNvSpPr txBox="1"/>
          <p:nvPr>
            <p:ph type="title"/>
          </p:nvPr>
        </p:nvSpPr>
        <p:spPr>
          <a:xfrm>
            <a:off x="1295402" y="982132"/>
            <a:ext cx="9601196" cy="1303867"/>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262626"/>
              </a:buClr>
              <a:buSzPts val="3959"/>
              <a:buFont typeface="Garamond"/>
              <a:buNone/>
            </a:pPr>
            <a:r>
              <a:rPr lang="en-US" sz="3959"/>
              <a:t>What if I don’t spend all of my money during the school year?</a:t>
            </a:r>
            <a:endParaRPr sz="3959"/>
          </a:p>
        </p:txBody>
      </p:sp>
      <p:sp>
        <p:nvSpPr>
          <p:cNvPr id="125" name="Google Shape;125;p8"/>
          <p:cNvSpPr txBox="1"/>
          <p:nvPr>
            <p:ph idx="1" type="body"/>
          </p:nvPr>
        </p:nvSpPr>
        <p:spPr>
          <a:xfrm>
            <a:off x="1295400" y="2620375"/>
            <a:ext cx="9601200" cy="3981600"/>
          </a:xfrm>
          <a:prstGeom prst="rect">
            <a:avLst/>
          </a:prstGeom>
          <a:noFill/>
          <a:ln>
            <a:noFill/>
          </a:ln>
        </p:spPr>
        <p:txBody>
          <a:bodyPr anchorCtr="0" anchor="t" bIns="45700" lIns="91425" spcFirstLastPara="1" rIns="91425" wrap="square" tIns="45700">
            <a:normAutofit fontScale="77500"/>
          </a:bodyPr>
          <a:lstStyle/>
          <a:p>
            <a:pPr indent="-253714" lvl="0" marL="285750" rtl="0" algn="l">
              <a:spcBef>
                <a:spcPts val="0"/>
              </a:spcBef>
              <a:spcAft>
                <a:spcPts val="0"/>
              </a:spcAft>
              <a:buSzPct val="100000"/>
              <a:buChar char="●"/>
            </a:pPr>
            <a:r>
              <a:rPr lang="en-US" sz="2020"/>
              <a:t>Teachers will have access to their Class Wallet funds beginning the first week of work in July (30th) until their last day of work in May.</a:t>
            </a:r>
            <a:endParaRPr sz="2040"/>
          </a:p>
          <a:p>
            <a:pPr indent="-252231" lvl="0" marL="285750" rtl="0" algn="l">
              <a:lnSpc>
                <a:spcPct val="115000"/>
              </a:lnSpc>
              <a:spcBef>
                <a:spcPts val="0"/>
              </a:spcBef>
              <a:spcAft>
                <a:spcPts val="0"/>
              </a:spcAft>
              <a:buSzPct val="115000"/>
              <a:buChar char="●"/>
            </a:pPr>
            <a:r>
              <a:rPr lang="en-US" sz="2040"/>
              <a:t>At the end of the year, the teacher will have the option to transfer their </a:t>
            </a:r>
            <a:r>
              <a:rPr lang="en-US" sz="2040"/>
              <a:t>remaining</a:t>
            </a:r>
            <a:r>
              <a:rPr lang="en-US" sz="2040"/>
              <a:t> funds to the Principal’s Class Wallet account or they can choose to spend their </a:t>
            </a:r>
            <a:r>
              <a:rPr lang="en-US" sz="2040"/>
              <a:t>remaining</a:t>
            </a:r>
            <a:r>
              <a:rPr lang="en-US" sz="2040"/>
              <a:t> funds via Purchase order.</a:t>
            </a:r>
            <a:endParaRPr sz="2040"/>
          </a:p>
          <a:p>
            <a:pPr indent="-237172" lvl="0" marL="285750" rtl="0" algn="l">
              <a:lnSpc>
                <a:spcPct val="115000"/>
              </a:lnSpc>
              <a:spcBef>
                <a:spcPts val="0"/>
              </a:spcBef>
              <a:spcAft>
                <a:spcPts val="0"/>
              </a:spcAft>
              <a:buSzPct val="100000"/>
              <a:buChar char="●"/>
            </a:pPr>
            <a:r>
              <a:rPr lang="en-US" sz="2040"/>
              <a:t>All purchase </a:t>
            </a:r>
            <a:r>
              <a:rPr lang="en-US" sz="2040"/>
              <a:t>orders</a:t>
            </a:r>
            <a:r>
              <a:rPr lang="en-US" sz="2040"/>
              <a:t> will be </a:t>
            </a:r>
            <a:r>
              <a:rPr lang="en-US" sz="2040"/>
              <a:t>handled at the school level. The teacher will need to provide an itemized list with the items they wish to purchase and the item prices to their bookkeeper. The bookkeeper will complete a purchase order (using the special activity account assigned for this purpose). Bookkeepers will keep copies of purchase orders, invoices, and checks showing where it has been paid. Bookkeepers will send one invoice to Central Office in August with all of the teachers’ purchases and documentation. Central Office will then reimburse the school for these invoices.</a:t>
            </a:r>
            <a:endParaRPr sz="2040"/>
          </a:p>
          <a:p>
            <a:pPr indent="-237172" lvl="0" marL="285750" rtl="0" algn="l">
              <a:lnSpc>
                <a:spcPct val="115000"/>
              </a:lnSpc>
              <a:spcBef>
                <a:spcPts val="0"/>
              </a:spcBef>
              <a:spcAft>
                <a:spcPts val="0"/>
              </a:spcAft>
              <a:buSzPct val="100000"/>
              <a:buChar char="●"/>
            </a:pPr>
            <a:r>
              <a:rPr lang="en-US" sz="2040"/>
              <a:t>Teachers will have until the 2nd week of August to spend any of their remaining funds from the previous fiscal year  </a:t>
            </a:r>
            <a:endParaRPr/>
          </a:p>
          <a:p>
            <a:pPr indent="-136779" lvl="0" marL="285750" rtl="0" algn="l">
              <a:lnSpc>
                <a:spcPct val="80000"/>
              </a:lnSpc>
              <a:spcBef>
                <a:spcPts val="1008"/>
              </a:spcBef>
              <a:spcAft>
                <a:spcPts val="0"/>
              </a:spcAft>
              <a:buSzPct val="115000"/>
              <a:buNone/>
            </a:pPr>
            <a:r>
              <a:t/>
            </a:r>
            <a:endParaRPr sz="204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9"/>
          <p:cNvSpPr txBox="1"/>
          <p:nvPr>
            <p:ph type="title"/>
          </p:nvPr>
        </p:nvSpPr>
        <p:spPr>
          <a:xfrm>
            <a:off x="1295402" y="982132"/>
            <a:ext cx="9601196" cy="1303867"/>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262626"/>
              </a:buClr>
              <a:buSzPts val="4400"/>
              <a:buFont typeface="Garamond"/>
              <a:buNone/>
            </a:pPr>
            <a:r>
              <a:rPr lang="en-US"/>
              <a:t>What else do I need to know?</a:t>
            </a:r>
            <a:endParaRPr/>
          </a:p>
        </p:txBody>
      </p:sp>
      <p:sp>
        <p:nvSpPr>
          <p:cNvPr id="131" name="Google Shape;131;p9"/>
          <p:cNvSpPr txBox="1"/>
          <p:nvPr>
            <p:ph idx="1" type="body"/>
          </p:nvPr>
        </p:nvSpPr>
        <p:spPr>
          <a:xfrm>
            <a:off x="1295400" y="2556923"/>
            <a:ext cx="9601200" cy="4167900"/>
          </a:xfrm>
          <a:prstGeom prst="rect">
            <a:avLst/>
          </a:prstGeom>
          <a:noFill/>
          <a:ln>
            <a:noFill/>
          </a:ln>
        </p:spPr>
        <p:txBody>
          <a:bodyPr anchorCtr="0" anchor="t" bIns="45700" lIns="91425" spcFirstLastPara="1" rIns="91425" wrap="square" tIns="45700">
            <a:normAutofit fontScale="47500" lnSpcReduction="10000"/>
          </a:bodyPr>
          <a:lstStyle/>
          <a:p>
            <a:pPr indent="-291036" lvl="0" marL="457200" rtl="0" algn="l">
              <a:lnSpc>
                <a:spcPct val="115000"/>
              </a:lnSpc>
              <a:spcBef>
                <a:spcPts val="0"/>
              </a:spcBef>
              <a:spcAft>
                <a:spcPts val="0"/>
              </a:spcAft>
              <a:buClr>
                <a:srgbClr val="262626"/>
              </a:buClr>
              <a:buSzPct val="55200"/>
              <a:buChar char="●"/>
            </a:pPr>
            <a:r>
              <a:rPr b="1" lang="en-US" sz="3750">
                <a:solidFill>
                  <a:srgbClr val="262626"/>
                </a:solidFill>
              </a:rPr>
              <a:t>The credit limit is determined by the State of Alabama.</a:t>
            </a:r>
            <a:endParaRPr b="1" sz="3750">
              <a:solidFill>
                <a:srgbClr val="262626"/>
              </a:solidFill>
            </a:endParaRPr>
          </a:p>
          <a:p>
            <a:pPr indent="-291036" lvl="0" marL="457200" rtl="0" algn="l">
              <a:lnSpc>
                <a:spcPct val="115000"/>
              </a:lnSpc>
              <a:spcBef>
                <a:spcPts val="0"/>
              </a:spcBef>
              <a:spcAft>
                <a:spcPts val="0"/>
              </a:spcAft>
              <a:buClr>
                <a:srgbClr val="262626"/>
              </a:buClr>
              <a:buSzPct val="55200"/>
              <a:buChar char="●"/>
            </a:pPr>
            <a:r>
              <a:rPr lang="en-US" sz="3750">
                <a:solidFill>
                  <a:srgbClr val="262626"/>
                </a:solidFill>
              </a:rPr>
              <a:t>Reimbursements cannot be provided in Class Wallet without submitting an itemized receipt </a:t>
            </a:r>
            <a:endParaRPr sz="3750">
              <a:solidFill>
                <a:srgbClr val="262626"/>
              </a:solidFill>
            </a:endParaRPr>
          </a:p>
          <a:p>
            <a:pPr indent="-291036" lvl="1" marL="914400" rtl="0" algn="l">
              <a:lnSpc>
                <a:spcPct val="115000"/>
              </a:lnSpc>
              <a:spcBef>
                <a:spcPts val="0"/>
              </a:spcBef>
              <a:spcAft>
                <a:spcPts val="0"/>
              </a:spcAft>
              <a:buClr>
                <a:srgbClr val="262626"/>
              </a:buClr>
              <a:buSzPct val="55200"/>
              <a:buChar char="○"/>
            </a:pPr>
            <a:r>
              <a:rPr lang="en-US" sz="3750">
                <a:solidFill>
                  <a:srgbClr val="262626"/>
                </a:solidFill>
              </a:rPr>
              <a:t>All Hobby Lobby receipts must include a description by the teacher of each item purchased because the receipts do not provide a clear description.</a:t>
            </a:r>
            <a:endParaRPr sz="3750">
              <a:solidFill>
                <a:srgbClr val="262626"/>
              </a:solidFill>
            </a:endParaRPr>
          </a:p>
          <a:p>
            <a:pPr indent="-291036" lvl="1" marL="914400" rtl="0" algn="l">
              <a:lnSpc>
                <a:spcPct val="115000"/>
              </a:lnSpc>
              <a:spcBef>
                <a:spcPts val="0"/>
              </a:spcBef>
              <a:spcAft>
                <a:spcPts val="0"/>
              </a:spcAft>
              <a:buClr>
                <a:srgbClr val="262626"/>
              </a:buClr>
              <a:buSzPct val="55200"/>
              <a:buChar char="○"/>
            </a:pPr>
            <a:r>
              <a:rPr lang="en-US" sz="3750">
                <a:solidFill>
                  <a:srgbClr val="262626"/>
                </a:solidFill>
              </a:rPr>
              <a:t>All receipts must be able to be clearly read and must include each item purchased, the item total, subtotal and any additional charges such as sales tax.</a:t>
            </a:r>
            <a:endParaRPr sz="3750">
              <a:solidFill>
                <a:srgbClr val="262626"/>
              </a:solidFill>
            </a:endParaRPr>
          </a:p>
          <a:p>
            <a:pPr indent="-291036" lvl="1" marL="914400" rtl="0" algn="l">
              <a:lnSpc>
                <a:spcPct val="115000"/>
              </a:lnSpc>
              <a:spcBef>
                <a:spcPts val="0"/>
              </a:spcBef>
              <a:spcAft>
                <a:spcPts val="0"/>
              </a:spcAft>
              <a:buClr>
                <a:srgbClr val="262626"/>
              </a:buClr>
              <a:buSzPct val="55200"/>
              <a:buChar char="○"/>
            </a:pPr>
            <a:r>
              <a:rPr lang="en-US" sz="3750">
                <a:solidFill>
                  <a:srgbClr val="262626"/>
                </a:solidFill>
              </a:rPr>
              <a:t>Please include a description of any items listed on receipts that are not clear as to what the item is.</a:t>
            </a:r>
            <a:endParaRPr sz="3750">
              <a:solidFill>
                <a:srgbClr val="262626"/>
              </a:solidFill>
            </a:endParaRPr>
          </a:p>
          <a:p>
            <a:pPr indent="-291036" lvl="0" marL="457200" rtl="0" algn="l">
              <a:lnSpc>
                <a:spcPct val="115000"/>
              </a:lnSpc>
              <a:spcBef>
                <a:spcPts val="0"/>
              </a:spcBef>
              <a:spcAft>
                <a:spcPts val="0"/>
              </a:spcAft>
              <a:buClr>
                <a:srgbClr val="262626"/>
              </a:buClr>
              <a:buSzPct val="55200"/>
              <a:buChar char="●"/>
            </a:pPr>
            <a:r>
              <a:rPr lang="en-US" sz="3750">
                <a:solidFill>
                  <a:srgbClr val="262626"/>
                </a:solidFill>
              </a:rPr>
              <a:t>If the bookkeeper asks for further documentation (i.e. lesson plan), the teacher must submit the requested items within</a:t>
            </a:r>
            <a:r>
              <a:rPr b="1" lang="en-US" sz="3750">
                <a:solidFill>
                  <a:srgbClr val="262626"/>
                </a:solidFill>
              </a:rPr>
              <a:t> 72 hours </a:t>
            </a:r>
            <a:r>
              <a:rPr lang="en-US" sz="3750">
                <a:solidFill>
                  <a:srgbClr val="262626"/>
                </a:solidFill>
              </a:rPr>
              <a:t>of receiving notification or a hold will be placed on the user’s Class Wallet account.</a:t>
            </a:r>
            <a:endParaRPr sz="3750">
              <a:solidFill>
                <a:srgbClr val="262626"/>
              </a:solidFill>
            </a:endParaRPr>
          </a:p>
          <a:p>
            <a:pPr indent="0" lvl="0" marL="285750" rtl="0" algn="l">
              <a:lnSpc>
                <a:spcPct val="115000"/>
              </a:lnSpc>
              <a:spcBef>
                <a:spcPts val="864"/>
              </a:spcBef>
              <a:spcAft>
                <a:spcPts val="0"/>
              </a:spcAft>
              <a:buNone/>
            </a:pPr>
            <a:r>
              <a:t/>
            </a:r>
            <a:endParaRPr sz="1969"/>
          </a:p>
          <a:p>
            <a:pPr indent="-189357" lvl="0" marL="285750" rtl="0" algn="l">
              <a:lnSpc>
                <a:spcPct val="80000"/>
              </a:lnSpc>
              <a:spcBef>
                <a:spcPts val="864"/>
              </a:spcBef>
              <a:spcAft>
                <a:spcPts val="0"/>
              </a:spcAft>
              <a:buSzPct val="115000"/>
              <a:buNone/>
            </a:pPr>
            <a:r>
              <a:t/>
            </a:r>
            <a:endParaRPr sz="1320"/>
          </a:p>
          <a:p>
            <a:pPr indent="-189357" lvl="0" marL="285750" rtl="0" algn="l">
              <a:lnSpc>
                <a:spcPct val="80000"/>
              </a:lnSpc>
              <a:spcBef>
                <a:spcPts val="864"/>
              </a:spcBef>
              <a:spcAft>
                <a:spcPts val="0"/>
              </a:spcAft>
              <a:buSzPct val="115000"/>
              <a:buNone/>
            </a:pPr>
            <a:r>
              <a:t/>
            </a:r>
            <a:endParaRPr sz="1320"/>
          </a:p>
        </p:txBody>
      </p:sp>
    </p:spTree>
  </p:cSld>
  <p:clrMapOvr>
    <a:masterClrMapping/>
  </p:clrMapOvr>
</p:sld>
</file>

<file path=ppt/theme/theme1.xml><?xml version="1.0" encoding="utf-8"?>
<a:theme xmlns:a="http://schemas.openxmlformats.org/drawingml/2006/main" xmlns:r="http://schemas.openxmlformats.org/officeDocument/2006/relationships"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2017-07-26T14:36:12Z</dcterms:created>
  <dc:creator>Haynes, Eric</dc:creator>
</cp:coreProperties>
</file>